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63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499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273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812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62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133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9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8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945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172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1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3E04C-82AA-416F-AFAF-603A272BBAF4}" type="datetimeFigureOut">
              <a:rPr lang="vi-VN" smtClean="0"/>
              <a:t>19/12/2020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18AE2-9465-435E-8E5B-EE4326C79C0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149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這位奇妙嬰孩是誰</a:t>
            </a:r>
          </a:p>
        </p:txBody>
      </p:sp>
    </p:spTree>
    <p:extLst>
      <p:ext uri="{BB962C8B-B14F-4D97-AF65-F5344CB8AC3E}">
        <p14:creationId xmlns:p14="http://schemas.microsoft.com/office/powerpoint/2010/main" val="314788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高高在上和散那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高高在上和散那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692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獻上黃金  沒藥  乳香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不論尊卑齊仰望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5169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道成肉身  帶來救恩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萬心當尊祂為王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071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119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屈膝敬拜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930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高高在上和散那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  高高在上和散那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253203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x2 )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這位奇妙嬰孩是誰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馬利亞懷中安睡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794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夜半天使歌聲甜美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歡迎祂降臨人間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0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622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屈膝敬拜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596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這位奇妙嬰孩是誰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馬利亞懷中安睡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879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看似貧賤  看似卑微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萬有主當受敬畏 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9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   看   基督我王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牧人讚美  天使頌揚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071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   來   屈膝敬拜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至聖嬰孩新生王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5439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226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Microsoft JhengHei</vt:lpstr>
      <vt:lpstr>Microsoft JhengHei</vt:lpstr>
      <vt:lpstr>新細明體</vt:lpstr>
      <vt:lpstr>Arial</vt:lpstr>
      <vt:lpstr>Calibri</vt:lpstr>
      <vt:lpstr>Theme1</vt:lpstr>
      <vt:lpstr>這位奇妙嬰孩是誰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這位奇妙嬰孩是誰</dc:title>
  <dc:creator>Windows User</dc:creator>
  <cp:lastModifiedBy>Windows User</cp:lastModifiedBy>
  <cp:revision>2</cp:revision>
  <dcterms:created xsi:type="dcterms:W3CDTF">2020-12-19T02:36:11Z</dcterms:created>
  <dcterms:modified xsi:type="dcterms:W3CDTF">2020-12-19T09:46:22Z</dcterms:modified>
</cp:coreProperties>
</file>