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343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346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753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097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03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4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831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267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497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B0EF-A8FE-4F00-9107-1ABDA1E8633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780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B0EF-A8FE-4F00-9107-1ABDA1E8633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18C0-5FE5-423E-B66C-5718A0A709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820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穌珍寶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等主回來  快要回來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凑聚他珍寶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淨白珍寶  明亮珍寶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主心深喜愛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6905" y="1600201"/>
            <a:ext cx="1203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29033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穌珍寶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耶穌珍寶如星星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在其冠冕照明明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都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在天堂的安寧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永與主同行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368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穌珍寶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主要尋找  各處尋找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他國裏好珍寶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淨白珍寶  明亮珍寶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主心深喜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6905" y="1600201"/>
            <a:ext cx="1203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245618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穌珍寶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耶穌珍寶如星星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在其冠冕照明明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都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在天堂的安寧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永與主同行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94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穌珍寶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好小孩子  愛主孩子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是耶穌好珍寶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淨白珍寶  明亮珍寶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主心深喜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6905" y="1600201"/>
            <a:ext cx="1203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3.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100855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穌珍寶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耶穌珍寶如星星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在其冠冕照明明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都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在天堂的安寧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永與主同行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25438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189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Theme1</vt:lpstr>
      <vt:lpstr>耶穌珍寶</vt:lpstr>
      <vt:lpstr>耶穌珍寶</vt:lpstr>
      <vt:lpstr>耶穌珍寶</vt:lpstr>
      <vt:lpstr>耶穌珍寶</vt:lpstr>
      <vt:lpstr>耶穌珍寶</vt:lpstr>
      <vt:lpstr>耶穌珍寶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耶穌珍寶</dc:title>
  <dc:creator>Windows User</dc:creator>
  <cp:lastModifiedBy>Windows User</cp:lastModifiedBy>
  <cp:revision>3</cp:revision>
  <dcterms:created xsi:type="dcterms:W3CDTF">2020-06-19T19:39:02Z</dcterms:created>
  <dcterms:modified xsi:type="dcterms:W3CDTF">2020-06-19T19:46:24Z</dcterms:modified>
</cp:coreProperties>
</file>