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890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778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068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952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51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497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191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925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989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71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713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1953B-F8CF-4830-B9AF-6BA053C2CA7B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08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愛我的天父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我有一位愛我的天父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祂造我就是為了愛我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論高矮或胖瘦未來成就是如何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祂仍然比任何人都愛我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53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愛我的天父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祂永遠不離開我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祂永遠不離開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祂因我歡欣快樂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祂永遠不停止愛我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720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愛我的天父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我有一位愛我的天父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祂造我就是為了愛我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論高矮或胖瘦未來成就是如何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祂仍然比任何人都愛我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918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愛我的天父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永遠不離開我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遠不離開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因我歡欣快樂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永遠不停止愛我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43848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162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愛我的天父</vt:lpstr>
      <vt:lpstr>愛我的天父</vt:lpstr>
      <vt:lpstr>愛我的天父</vt:lpstr>
      <vt:lpstr>愛我的天父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愛我的天父</dc:title>
  <dc:creator>Windows User</dc:creator>
  <cp:lastModifiedBy>Windows User</cp:lastModifiedBy>
  <cp:revision>1</cp:revision>
  <dcterms:created xsi:type="dcterms:W3CDTF">2020-06-19T19:12:30Z</dcterms:created>
  <dcterms:modified xsi:type="dcterms:W3CDTF">2020-06-19T19:17:34Z</dcterms:modified>
</cp:coreProperties>
</file>