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3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3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9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9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3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1104-18C5-49B1-AF15-C303001C0ACC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雲上太</a:t>
            </a:r>
            <a:r>
              <a:rPr kumimoji="1"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陽</a:t>
            </a:r>
            <a:endParaRPr lang="vi-VN" sz="4800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無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論是住在 美麗的高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山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itchFamily="18" charset="0"/>
            </a:endParaRP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或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是躺臥在 陰暗的幽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谷</a:t>
            </a:r>
            <a:endParaRPr kumimoji="1"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itchFamily="18" charset="0"/>
            </a:endParaRP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當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你抬起頭 你將會發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現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itchFamily="18" charset="0"/>
            </a:endParaRP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主已為你我而預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備</a:t>
            </a:r>
            <a:endParaRPr kumimoji="1" lang="zh-TW" altLang="en-US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6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雲上太</a:t>
            </a:r>
            <a:r>
              <a:rPr kumimoji="1"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陽</a:t>
            </a:r>
            <a:endParaRPr lang="vi-VN" sz="4800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雲上太陽  它總不改變</a:t>
            </a: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雖然小雨灑在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臉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上</a:t>
            </a: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雲上太陽  它總不改變</a:t>
            </a:r>
          </a:p>
          <a:p>
            <a:pPr marL="342000" indent="-342000" algn="ctr" eaLnBrk="0" fontAlgn="base" hangingPunct="0">
              <a:spcBef>
                <a:spcPts val="1152"/>
              </a:spcBef>
              <a:spcAft>
                <a:spcPct val="0"/>
              </a:spcAft>
              <a:buNone/>
            </a:pP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itchFamily="18" charset="0"/>
              </a:rPr>
              <a:t>哈   它不改變</a:t>
            </a:r>
          </a:p>
        </p:txBody>
      </p:sp>
    </p:spTree>
    <p:extLst>
      <p:ext uri="{BB962C8B-B14F-4D97-AF65-F5344CB8AC3E}">
        <p14:creationId xmlns:p14="http://schemas.microsoft.com/office/powerpoint/2010/main" val="2988358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雲上太陽</vt:lpstr>
      <vt:lpstr>雲上太陽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8</cp:revision>
  <dcterms:created xsi:type="dcterms:W3CDTF">2017-04-21T10:57:06Z</dcterms:created>
  <dcterms:modified xsi:type="dcterms:W3CDTF">2020-06-19T19:03:38Z</dcterms:modified>
</cp:coreProperties>
</file>