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1AA-3272-4756-96E3-44E7F00AC348}" type="datetimeFigureOut">
              <a:rPr lang="vi-VN" smtClean="0"/>
              <a:t>28/08/2020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8FF5-13A5-4DBB-9DFA-2F96D73AA7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947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1AA-3272-4756-96E3-44E7F00AC348}" type="datetimeFigureOut">
              <a:rPr lang="vi-VN" smtClean="0"/>
              <a:t>28/08/2020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8FF5-13A5-4DBB-9DFA-2F96D73AA7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530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1AA-3272-4756-96E3-44E7F00AC348}" type="datetimeFigureOut">
              <a:rPr lang="vi-VN" smtClean="0"/>
              <a:t>28/08/2020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8FF5-13A5-4DBB-9DFA-2F96D73AA7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2393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1AA-3272-4756-96E3-44E7F00AC348}" type="datetimeFigureOut">
              <a:rPr lang="vi-VN" smtClean="0"/>
              <a:t>28/08/2020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8FF5-13A5-4DBB-9DFA-2F96D73AA7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79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1AA-3272-4756-96E3-44E7F00AC348}" type="datetimeFigureOut">
              <a:rPr lang="vi-VN" smtClean="0"/>
              <a:t>28/08/2020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8FF5-13A5-4DBB-9DFA-2F96D73AA7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67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1AA-3272-4756-96E3-44E7F00AC348}" type="datetimeFigureOut">
              <a:rPr lang="vi-VN" smtClean="0"/>
              <a:t>28/08/2020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8FF5-13A5-4DBB-9DFA-2F96D73AA7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2222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1AA-3272-4756-96E3-44E7F00AC348}" type="datetimeFigureOut">
              <a:rPr lang="vi-VN" smtClean="0"/>
              <a:t>28/08/2020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8FF5-13A5-4DBB-9DFA-2F96D73AA7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166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1AA-3272-4756-96E3-44E7F00AC348}" type="datetimeFigureOut">
              <a:rPr lang="vi-VN" smtClean="0"/>
              <a:t>28/08/2020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8FF5-13A5-4DBB-9DFA-2F96D73AA7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540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1AA-3272-4756-96E3-44E7F00AC348}" type="datetimeFigureOut">
              <a:rPr lang="vi-VN" smtClean="0"/>
              <a:t>28/08/2020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8FF5-13A5-4DBB-9DFA-2F96D73AA7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698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1AA-3272-4756-96E3-44E7F00AC348}" type="datetimeFigureOut">
              <a:rPr lang="vi-VN" smtClean="0"/>
              <a:t>28/08/2020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8FF5-13A5-4DBB-9DFA-2F96D73AA7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936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A1AA-3272-4756-96E3-44E7F00AC348}" type="datetimeFigureOut">
              <a:rPr lang="vi-VN" smtClean="0"/>
              <a:t>28/08/2020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D8FF5-13A5-4DBB-9DFA-2F96D73AA7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1428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6A1AA-3272-4756-96E3-44E7F00AC348}" type="datetimeFigureOut">
              <a:rPr lang="vi-VN" smtClean="0"/>
              <a:t>28/08/2020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D8FF5-13A5-4DBB-9DFA-2F96D73AA7F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231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耶穌我魂避難所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耶穌我魂避難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  容我投你懷中躲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波濤滾滾浩無涯  風雷一片破空來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求主藏我在此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際  等此風濤漸停息</a:t>
            </a:r>
            <a:endParaRPr lang="en-US" altLang="zh-CN" sz="5400" b="1" dirty="0" smtClean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引我平安入天門  至終接納我靈魂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890" y="1749973"/>
            <a:ext cx="740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1.</a:t>
            </a:r>
            <a:endParaRPr lang="vi-VN" sz="4800" b="1" dirty="0"/>
          </a:p>
        </p:txBody>
      </p:sp>
    </p:spTree>
    <p:extLst>
      <p:ext uri="{BB962C8B-B14F-4D97-AF65-F5344CB8AC3E}">
        <p14:creationId xmlns:p14="http://schemas.microsoft.com/office/powerpoint/2010/main" val="195775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耶穌我魂避難所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此外別無避難所  惟賴救主保護我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求匆遺我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致孤單  仍舊扶持賜平安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我心惟有主可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恃  我力全由主所賜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可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憐我身無蔭庇  求主在</a:t>
            </a:r>
            <a:r>
              <a:rPr lang="zh-CN" altLang="en-US" sz="5400" b="1" dirty="0">
                <a:ea typeface="Microsoft JhengHei" panose="020B0604030504040204" pitchFamily="34" charset="-120"/>
              </a:rPr>
              <a:t>上常覆翼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890" y="1749973"/>
            <a:ext cx="740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2</a:t>
            </a:r>
            <a:r>
              <a:rPr lang="en-US" sz="4800" b="1" dirty="0" smtClean="0"/>
              <a:t>.</a:t>
            </a:r>
            <a:endParaRPr lang="vi-VN" sz="4800" b="1" dirty="0"/>
          </a:p>
        </p:txBody>
      </p:sp>
    </p:spTree>
    <p:extLst>
      <p:ext uri="{BB962C8B-B14F-4D97-AF65-F5344CB8AC3E}">
        <p14:creationId xmlns:p14="http://schemas.microsoft.com/office/powerpoint/2010/main" val="236279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耶穌我魂避難所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所需全在主身上  所得過於我所望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仆蒙扶起弱蒙保  病蒙醫治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瞽蒙導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主名至義至聖潔  我無一善惟罪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孽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我心虛偽惡徧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染  恩寵真理主充滿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890" y="1749973"/>
            <a:ext cx="740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3.</a:t>
            </a:r>
            <a:endParaRPr lang="vi-VN" sz="4800" b="1" dirty="0"/>
          </a:p>
        </p:txBody>
      </p:sp>
    </p:spTree>
    <p:extLst>
      <p:ext uri="{BB962C8B-B14F-4D97-AF65-F5344CB8AC3E}">
        <p14:creationId xmlns:p14="http://schemas.microsoft.com/office/powerpoint/2010/main" val="331019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耶穌我魂避難所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我主恩典真無極  此恩能掩我罪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跡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ea typeface="Microsoft JhengHei" panose="020B0604030504040204" pitchFamily="34" charset="-120"/>
              </a:rPr>
              <a:t>醫</a:t>
            </a:r>
            <a:r>
              <a:rPr lang="zh-CN" altLang="en-US" sz="5400" b="1" dirty="0" smtClean="0">
                <a:ea typeface="Microsoft JhengHei" panose="020B0604030504040204" pitchFamily="34" charset="-120"/>
              </a:rPr>
              <a:t>病恩泉望湧出  保我心清無惡慾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ea typeface="Microsoft JhengHei" panose="020B0604030504040204" pitchFamily="34" charset="-120"/>
              </a:rPr>
              <a:t>我主就是生命源  讓我盡量飲活泉</a:t>
            </a:r>
            <a:endParaRPr lang="en-US" altLang="zh-CN" sz="5400" b="1" dirty="0" smtClean="0"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smtClean="0">
                <a:ea typeface="Microsoft JhengHei" panose="020B0604030504040204" pitchFamily="34" charset="-120"/>
              </a:rPr>
              <a:t>願主在我心湧起  一直湧到永生裏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890" y="1749973"/>
            <a:ext cx="740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4</a:t>
            </a:r>
            <a:r>
              <a:rPr lang="en-US" sz="4800" b="1" dirty="0" smtClean="0"/>
              <a:t>.</a:t>
            </a:r>
            <a:endParaRPr lang="vi-VN" sz="4800" b="1" dirty="0"/>
          </a:p>
        </p:txBody>
      </p:sp>
    </p:spTree>
    <p:extLst>
      <p:ext uri="{BB962C8B-B14F-4D97-AF65-F5344CB8AC3E}">
        <p14:creationId xmlns:p14="http://schemas.microsoft.com/office/powerpoint/2010/main" val="355292257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27</TotalTime>
  <Words>260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Microsoft JhengHei</vt:lpstr>
      <vt:lpstr>新細明體</vt:lpstr>
      <vt:lpstr>Arial</vt:lpstr>
      <vt:lpstr>Calibri</vt:lpstr>
      <vt:lpstr>Times New Roman</vt:lpstr>
      <vt:lpstr>Theme1</vt:lpstr>
      <vt:lpstr>耶穌我魂避難所</vt:lpstr>
      <vt:lpstr>耶穌我魂避難所</vt:lpstr>
      <vt:lpstr>耶穌我魂避難所</vt:lpstr>
      <vt:lpstr>耶穌我魂避難所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耶穌我魂避難所</dc:title>
  <dc:creator>Windows User</dc:creator>
  <cp:lastModifiedBy>Windows User</cp:lastModifiedBy>
  <cp:revision>11</cp:revision>
  <dcterms:created xsi:type="dcterms:W3CDTF">2020-08-27T17:57:11Z</dcterms:created>
  <dcterms:modified xsi:type="dcterms:W3CDTF">2020-08-27T18:25:00Z</dcterms:modified>
</cp:coreProperties>
</file>