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753-C4D7-41E3-813B-513725016F7B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6DC6-5002-420B-B84F-2E2DF06435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72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753-C4D7-41E3-813B-513725016F7B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6DC6-5002-420B-B84F-2E2DF06435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5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753-C4D7-41E3-813B-513725016F7B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6DC6-5002-420B-B84F-2E2DF06435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4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753-C4D7-41E3-813B-513725016F7B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6DC6-5002-420B-B84F-2E2DF06435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45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753-C4D7-41E3-813B-513725016F7B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6DC6-5002-420B-B84F-2E2DF06435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36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753-C4D7-41E3-813B-513725016F7B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6DC6-5002-420B-B84F-2E2DF06435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02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753-C4D7-41E3-813B-513725016F7B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6DC6-5002-420B-B84F-2E2DF06435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173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753-C4D7-41E3-813B-513725016F7B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6DC6-5002-420B-B84F-2E2DF06435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09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753-C4D7-41E3-813B-513725016F7B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6DC6-5002-420B-B84F-2E2DF06435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027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753-C4D7-41E3-813B-513725016F7B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6DC6-5002-420B-B84F-2E2DF06435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86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A753-C4D7-41E3-813B-513725016F7B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6DC6-5002-420B-B84F-2E2DF06435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228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A753-C4D7-41E3-813B-513725016F7B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6DC6-5002-420B-B84F-2E2DF06435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16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  <a:endParaRPr lang="vi-V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57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賜給我們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  這是神定下的旨意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24085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</a:t>
            </a:r>
            <a:endParaRPr lang="vi-V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2057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err="1"/>
              <a:t>Bình</a:t>
            </a:r>
            <a:r>
              <a:rPr lang="en-US" sz="4400" b="1" dirty="0"/>
              <a:t> an ban </a:t>
            </a:r>
            <a:r>
              <a:rPr lang="en-US" sz="4400" b="1" dirty="0" err="1"/>
              <a:t>xuống</a:t>
            </a:r>
            <a:r>
              <a:rPr lang="en-US" sz="4400" b="1" dirty="0"/>
              <a:t> </a:t>
            </a:r>
            <a:r>
              <a:rPr lang="en-US" sz="4400" b="1" dirty="0" err="1"/>
              <a:t>cho</a:t>
            </a:r>
            <a:r>
              <a:rPr lang="en-US" sz="4400" b="1" dirty="0"/>
              <a:t> </a:t>
            </a:r>
            <a:r>
              <a:rPr lang="en-US" sz="4400" b="1" dirty="0" err="1"/>
              <a:t>mọi</a:t>
            </a:r>
            <a:r>
              <a:rPr lang="en-US" sz="4400" b="1" dirty="0"/>
              <a:t> </a:t>
            </a:r>
            <a:r>
              <a:rPr lang="en-US" sz="4400" b="1" dirty="0" err="1"/>
              <a:t>người</a:t>
            </a:r>
            <a:endParaRPr lang="en-US" sz="4400" b="1" dirty="0"/>
          </a:p>
          <a:p>
            <a:pPr marL="0" indent="0" algn="ctr">
              <a:buNone/>
            </a:pPr>
            <a:r>
              <a:rPr lang="en-US" sz="4400" b="1" dirty="0" err="1"/>
              <a:t>Bình</a:t>
            </a:r>
            <a:r>
              <a:rPr lang="en-US" sz="4400" b="1" dirty="0"/>
              <a:t> an </a:t>
            </a:r>
            <a:r>
              <a:rPr lang="en-US" sz="4400" b="1" dirty="0" err="1"/>
              <a:t>Thánh</a:t>
            </a:r>
            <a:r>
              <a:rPr lang="en-US" sz="4400" b="1" dirty="0"/>
              <a:t> ý Cha </a:t>
            </a:r>
            <a:r>
              <a:rPr lang="en-US" sz="4400" b="1" dirty="0" err="1"/>
              <a:t>đã</a:t>
            </a:r>
            <a:r>
              <a:rPr lang="en-US" sz="4400" b="1" dirty="0"/>
              <a:t> </a:t>
            </a:r>
            <a:r>
              <a:rPr lang="en-US" sz="4400" b="1" dirty="0" err="1"/>
              <a:t>hứa</a:t>
            </a:r>
            <a:r>
              <a:rPr lang="en-US" sz="4400" b="1" dirty="0"/>
              <a:t> ban </a:t>
            </a:r>
            <a:r>
              <a:rPr lang="en-US" sz="4400" b="1" dirty="0" err="1"/>
              <a:t>cho</a:t>
            </a:r>
            <a:r>
              <a:rPr lang="en-US" sz="4400" b="1" dirty="0"/>
              <a:t> </a:t>
            </a:r>
            <a:r>
              <a:rPr lang="en-US" sz="4400" b="1" dirty="0" err="1"/>
              <a:t>chúng</a:t>
            </a:r>
            <a:r>
              <a:rPr lang="en-US" sz="4400" b="1" dirty="0"/>
              <a:t> ta</a:t>
            </a:r>
            <a:endParaRPr lang="vi-VN" sz="4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3840162"/>
            <a:ext cx="12192000" cy="205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/>
              <a:t>Bình</a:t>
            </a:r>
            <a:r>
              <a:rPr lang="en-US" sz="4400" b="1" dirty="0"/>
              <a:t> an ban </a:t>
            </a:r>
            <a:r>
              <a:rPr lang="en-US" sz="4400" b="1" dirty="0" err="1"/>
              <a:t>xuống</a:t>
            </a:r>
            <a:r>
              <a:rPr lang="en-US" sz="4400" b="1" dirty="0"/>
              <a:t> </a:t>
            </a:r>
            <a:r>
              <a:rPr lang="en-US" sz="4400" b="1" dirty="0" err="1"/>
              <a:t>cho</a:t>
            </a:r>
            <a:r>
              <a:rPr lang="en-US" sz="4400" b="1" dirty="0"/>
              <a:t> </a:t>
            </a:r>
            <a:r>
              <a:rPr lang="en-US" sz="4400" b="1" dirty="0" err="1"/>
              <a:t>mọi</a:t>
            </a:r>
            <a:r>
              <a:rPr lang="en-US" sz="4400" b="1" dirty="0"/>
              <a:t> </a:t>
            </a:r>
            <a:r>
              <a:rPr lang="en-US" sz="4400" b="1" dirty="0" err="1"/>
              <a:t>người</a:t>
            </a:r>
            <a:endParaRPr lang="en-US" sz="4400" b="1" dirty="0"/>
          </a:p>
          <a:p>
            <a:pPr marL="0" indent="0" algn="ctr">
              <a:buNone/>
            </a:pPr>
            <a:r>
              <a:rPr lang="en-US" sz="4400" b="1" dirty="0" err="1"/>
              <a:t>Bình</a:t>
            </a:r>
            <a:r>
              <a:rPr lang="en-US" sz="4400" b="1" dirty="0"/>
              <a:t> an </a:t>
            </a:r>
            <a:r>
              <a:rPr lang="en-US" sz="4400" b="1" dirty="0" err="1"/>
              <a:t>Thánh</a:t>
            </a:r>
            <a:r>
              <a:rPr lang="en-US" sz="4400" b="1" dirty="0"/>
              <a:t> ý Cha </a:t>
            </a:r>
            <a:r>
              <a:rPr lang="en-US" sz="4400" b="1" dirty="0" err="1"/>
              <a:t>đã</a:t>
            </a:r>
            <a:r>
              <a:rPr lang="en-US" sz="4400" b="1" dirty="0"/>
              <a:t> </a:t>
            </a:r>
            <a:r>
              <a:rPr lang="en-US" sz="4400" b="1" dirty="0" err="1"/>
              <a:t>hứa</a:t>
            </a:r>
            <a:r>
              <a:rPr lang="en-US" sz="4400" b="1" dirty="0"/>
              <a:t> ban </a:t>
            </a:r>
            <a:r>
              <a:rPr lang="en-US" sz="4400" b="1" dirty="0" err="1"/>
              <a:t>cho</a:t>
            </a:r>
            <a:r>
              <a:rPr lang="en-US" sz="4400" b="1" dirty="0"/>
              <a:t> </a:t>
            </a:r>
            <a:r>
              <a:rPr lang="en-US" sz="4400" b="1" dirty="0" err="1" smtClean="0"/>
              <a:t>mọi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người</a:t>
            </a:r>
            <a:endParaRPr lang="vi-VN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1450" y="1600201"/>
            <a:ext cx="230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Verse 1:</a:t>
            </a:r>
            <a:endParaRPr lang="vi-VN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1450" y="3840162"/>
            <a:ext cx="230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Verse 2:</a:t>
            </a:r>
            <a:endParaRPr lang="vi-VN" sz="3600" b="1" dirty="0"/>
          </a:p>
        </p:txBody>
      </p:sp>
    </p:spTree>
    <p:extLst>
      <p:ext uri="{BB962C8B-B14F-4D97-AF65-F5344CB8AC3E}">
        <p14:creationId xmlns:p14="http://schemas.microsoft.com/office/powerpoint/2010/main" val="36293862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62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平安</vt:lpstr>
      <vt:lpstr>平安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</dc:title>
  <dc:creator>Windows User</dc:creator>
  <cp:lastModifiedBy>Windows User</cp:lastModifiedBy>
  <cp:revision>2</cp:revision>
  <dcterms:created xsi:type="dcterms:W3CDTF">2020-06-13T03:31:35Z</dcterms:created>
  <dcterms:modified xsi:type="dcterms:W3CDTF">2020-06-13T03:38:16Z</dcterms:modified>
</cp:coreProperties>
</file>