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7FA6-7280-4CA3-B35D-80B51CC2CB1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905-3B05-4732-AAEC-7FCB0D3150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617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7FA6-7280-4CA3-B35D-80B51CC2CB1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905-3B05-4732-AAEC-7FCB0D3150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018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7FA6-7280-4CA3-B35D-80B51CC2CB1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905-3B05-4732-AAEC-7FCB0D3150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835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7FA6-7280-4CA3-B35D-80B51CC2CB1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905-3B05-4732-AAEC-7FCB0D3150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89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7FA6-7280-4CA3-B35D-80B51CC2CB1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905-3B05-4732-AAEC-7FCB0D3150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999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7FA6-7280-4CA3-B35D-80B51CC2CB1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905-3B05-4732-AAEC-7FCB0D3150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024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7FA6-7280-4CA3-B35D-80B51CC2CB1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905-3B05-4732-AAEC-7FCB0D3150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751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7FA6-7280-4CA3-B35D-80B51CC2CB1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905-3B05-4732-AAEC-7FCB0D3150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337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7FA6-7280-4CA3-B35D-80B51CC2CB1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905-3B05-4732-AAEC-7FCB0D3150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759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7FA6-7280-4CA3-B35D-80B51CC2CB1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905-3B05-4732-AAEC-7FCB0D3150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706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7FA6-7280-4CA3-B35D-80B51CC2CB1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905-3B05-4732-AAEC-7FCB0D3150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633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17FA6-7280-4CA3-B35D-80B51CC2CB19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905-3B05-4732-AAEC-7FCB0D3150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294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從早晨到夜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晚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早晨我睜開眼睛 </a:t>
            </a:r>
            <a:endParaRPr lang="vi-VN" altLang="zh-TW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渴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望聆聽祢聲音 </a:t>
            </a:r>
            <a:endParaRPr lang="vi-VN" altLang="zh-TW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中思想祢的好 </a:t>
            </a:r>
            <a:endParaRPr lang="vi-VN" altLang="zh-TW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多與祢來親近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474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從早晨到夜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晚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夜晚我仍要歌唱 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祢闡明我心意 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拜化成一首歌 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單要唱給祢聽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853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從早晨到夜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晚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從早晨到夜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晚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曠野到高山 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要稱頌祢美名 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早晨到夜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晚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愛永不止息 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生緊緊跟隨祢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87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從早晨到夜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晚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愛祢 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要誇祢的愛無止盡 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愛祢 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要誇祢的愛無止盡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53727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154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從早晨到夜晚</vt:lpstr>
      <vt:lpstr>從早晨到夜晚</vt:lpstr>
      <vt:lpstr>從早晨到夜晚</vt:lpstr>
      <vt:lpstr>從早晨到夜晚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從早晨到夜晚</dc:title>
  <dc:creator>Windows User</dc:creator>
  <cp:lastModifiedBy>Windows User</cp:lastModifiedBy>
  <cp:revision>1</cp:revision>
  <dcterms:created xsi:type="dcterms:W3CDTF">2020-06-13T03:12:51Z</dcterms:created>
  <dcterms:modified xsi:type="dcterms:W3CDTF">2020-06-13T03:17:44Z</dcterms:modified>
</cp:coreProperties>
</file>