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9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68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68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77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94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37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3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7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8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993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2592-71AE-4FA0-9C0A-DFD3F5012419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C33-7689-4082-B772-F2C1BB950B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為主而生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我為基督而生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苦難使我獲益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欣負十架  以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辱為榮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雖憂還可樂極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71" y="1773820"/>
            <a:ext cx="82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為主而生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雲外有我美家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暫居紅塵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陋室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落設帳  日出前行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上升日高一日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71" y="1773820"/>
            <a:ext cx="82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2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為主而生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我願隨同耶穌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樂步主行之道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受苦至極  樂更非常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似輸實贏珍寶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71" y="1773820"/>
            <a:ext cx="82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為主而生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遙山露出晨光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照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明一切深谷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塵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世黑影  速速全消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天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光充我眼目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71" y="1773820"/>
            <a:ext cx="82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8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為主而生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不日行完路程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脫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離痛苦危險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無暇虛度 無心閒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玩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急去戴我榮冕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271" y="1773820"/>
            <a:ext cx="82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5.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05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160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為主而生</vt:lpstr>
      <vt:lpstr>為主而生</vt:lpstr>
      <vt:lpstr>為主而生</vt:lpstr>
      <vt:lpstr>為主而生</vt:lpstr>
      <vt:lpstr>為主而生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為主而生</dc:title>
  <dc:creator>Windows User</dc:creator>
  <cp:lastModifiedBy>Windows User</cp:lastModifiedBy>
  <cp:revision>5</cp:revision>
  <dcterms:created xsi:type="dcterms:W3CDTF">2020-09-04T04:47:21Z</dcterms:created>
  <dcterms:modified xsi:type="dcterms:W3CDTF">2020-09-04T05:01:26Z</dcterms:modified>
</cp:coreProperties>
</file>