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838A-6F4B-4BB1-BACD-B06005FD32E3}" type="datetimeFigureOut">
              <a:rPr lang="zh-TW" altLang="en-US" smtClean="0"/>
              <a:pPr/>
              <a:t>2020/9/4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87C2-360B-464E-A43E-2AF64B27F7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何能使我脫罪擔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何能使我得平安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480" y="1772816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  <a:ea typeface="微軟正黑體" pitchFamily="34" charset="-120"/>
              </a:rPr>
              <a:t>1.</a:t>
            </a:r>
            <a:endParaRPr lang="vi-VN" sz="48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洗我罪惡清潔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全賴主耶穌之寶血</a:t>
            </a:r>
          </a:p>
        </p:txBody>
      </p:sp>
    </p:spTree>
    <p:extLst>
      <p:ext uri="{BB962C8B-B14F-4D97-AF65-F5344CB8AC3E}">
        <p14:creationId xmlns:p14="http://schemas.microsoft.com/office/powerpoint/2010/main" val="219057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貴榮耀並頌讚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歸與主耶穌之寶血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尊貴榮耀並頌讚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歸與主耶穌之寶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血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772816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  <a:ea typeface="微軟正黑體" pitchFamily="34" charset="-120"/>
              </a:rPr>
              <a:t>6.</a:t>
            </a:r>
            <a:endParaRPr lang="vi-VN" sz="48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洗我罪惡清潔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全賴主耶穌之寶血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洗我罪惡清潔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全賴主耶穌之寶血</a:t>
            </a:r>
          </a:p>
        </p:txBody>
      </p:sp>
    </p:spTree>
    <p:extLst>
      <p:ext uri="{BB962C8B-B14F-4D97-AF65-F5344CB8AC3E}">
        <p14:creationId xmlns:p14="http://schemas.microsoft.com/office/powerpoint/2010/main" val="148207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何能救贖我罪人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5480" y="1772816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  <a:ea typeface="微軟正黑體" pitchFamily="34" charset="-120"/>
              </a:rPr>
              <a:t>2.</a:t>
            </a:r>
            <a:endParaRPr lang="vi-VN" sz="48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洗我罪惡清潔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全賴主耶穌之寶血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何能救我免地獄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何能引我上天堂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772816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  <a:ea typeface="微軟正黑體" pitchFamily="34" charset="-120"/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  <a:ea typeface="微軟正黑體" pitchFamily="34" charset="-120"/>
              </a:rPr>
              <a:t>.</a:t>
            </a:r>
            <a:endParaRPr lang="vi-VN" sz="48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洗我罪惡清潔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全賴主耶穌之寶血</a:t>
            </a:r>
          </a:p>
        </p:txBody>
      </p:sp>
    </p:spTree>
    <p:extLst>
      <p:ext uri="{BB962C8B-B14F-4D97-AF65-F5344CB8AC3E}">
        <p14:creationId xmlns:p14="http://schemas.microsoft.com/office/powerpoint/2010/main" val="306335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何能使我得稱義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何能使我得成聖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772816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  <a:ea typeface="微軟正黑體" pitchFamily="34" charset="-120"/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  <a:ea typeface="微軟正黑體" pitchFamily="34" charset="-120"/>
              </a:rPr>
              <a:t>.</a:t>
            </a:r>
            <a:endParaRPr lang="vi-VN" sz="48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洗我罪惡清潔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使我白超乎雪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全賴主耶穌之寶血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只有寶血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何能使我常得勝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何能使我得榮耀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只有主耶穌之寶血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772816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  <a:ea typeface="微軟正黑體" pitchFamily="34" charset="-120"/>
              </a:rPr>
              <a:t>5.</a:t>
            </a:r>
            <a:endParaRPr lang="vi-VN" sz="48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396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佈景主題1</vt:lpstr>
      <vt:lpstr>只有寶血</vt:lpstr>
      <vt:lpstr>只有寶血</vt:lpstr>
      <vt:lpstr>只有寶血</vt:lpstr>
      <vt:lpstr>只有寶血</vt:lpstr>
      <vt:lpstr>只有寶血</vt:lpstr>
      <vt:lpstr>只有寶血</vt:lpstr>
      <vt:lpstr>只有寶血</vt:lpstr>
      <vt:lpstr>只有寶血</vt:lpstr>
      <vt:lpstr>只有寶血</vt:lpstr>
      <vt:lpstr>只有寶血</vt:lpstr>
      <vt:lpstr>只有寶血</vt:lpstr>
      <vt:lpstr>只有寶血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只有寶血</dc:title>
  <dc:creator>大唐</dc:creator>
  <cp:lastModifiedBy>Windows User</cp:lastModifiedBy>
  <cp:revision>6</cp:revision>
  <dcterms:created xsi:type="dcterms:W3CDTF">2016-03-12T09:12:17Z</dcterms:created>
  <dcterms:modified xsi:type="dcterms:W3CDTF">2020-09-04T05:11:41Z</dcterms:modified>
</cp:coreProperties>
</file>