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1BBB-F3E0-46E9-9FB3-947098EC51FE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794-6485-4E30-BD18-15BA64C9B3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122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1BBB-F3E0-46E9-9FB3-947098EC51FE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794-6485-4E30-BD18-15BA64C9B3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450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1BBB-F3E0-46E9-9FB3-947098EC51FE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794-6485-4E30-BD18-15BA64C9B3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601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1BBB-F3E0-46E9-9FB3-947098EC51FE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794-6485-4E30-BD18-15BA64C9B3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580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1BBB-F3E0-46E9-9FB3-947098EC51FE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794-6485-4E30-BD18-15BA64C9B3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081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1BBB-F3E0-46E9-9FB3-947098EC51FE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794-6485-4E30-BD18-15BA64C9B3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408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1BBB-F3E0-46E9-9FB3-947098EC51FE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794-6485-4E30-BD18-15BA64C9B3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687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1BBB-F3E0-46E9-9FB3-947098EC51FE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794-6485-4E30-BD18-15BA64C9B3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262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1BBB-F3E0-46E9-9FB3-947098EC51FE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794-6485-4E30-BD18-15BA64C9B3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905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1BBB-F3E0-46E9-9FB3-947098EC51FE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794-6485-4E30-BD18-15BA64C9B3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902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1BBB-F3E0-46E9-9FB3-947098EC51FE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794-6485-4E30-BD18-15BA64C9B3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348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C1BBB-F3E0-46E9-9FB3-947098EC51FE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8D794-6485-4E30-BD18-15BA64C9B3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66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慈悲的救主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慈悲的救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主會為我捨命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罪孽無法免主替我洗淨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凡信主耶穌得福氣無盡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有永遠的生命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4871" y="1747778"/>
            <a:ext cx="1041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1.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7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慈悲的救主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有福音</a:t>
            </a: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有福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音</a:t>
            </a:r>
            <a:r>
              <a:rPr lang="en-US" altLang="zh-CN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 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今說與你聽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有福音有福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音  普救萬國人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凡信主耶穌就接受主恩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有永遠的生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378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慈悲的救主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極重的罪孽主會替我擔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一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切的虧欠主已代清還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凡信主耶穌就必得平安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有永遠的生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4871" y="1747778"/>
            <a:ext cx="1041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2.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48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慈悲的救主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有福音</a:t>
            </a: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有福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音</a:t>
            </a:r>
            <a:r>
              <a:rPr lang="en-US" altLang="zh-CN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 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今說與你聽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有福音有福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音  普救萬國人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凡信主耶穌就接受主恩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有永遠的生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169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慈悲的救主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今生的缺少主替我補足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我雖無力量主已來扶助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凡信主耶穌立志行天路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有永遠的生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4871" y="1747778"/>
            <a:ext cx="1041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3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86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慈悲的救主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有福音</a:t>
            </a: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有福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音</a:t>
            </a:r>
            <a:r>
              <a:rPr lang="en-US" altLang="zh-CN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 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今說與你聽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有福音有福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音  普救萬國人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凡信主耶穌就接受主恩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有永遠的生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499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慈悲的救主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我雖無功勞也能到福地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因靠我救主總不被丟棄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凡信主耶穌真快樂無比</a:t>
            </a:r>
            <a:endParaRPr lang="en-US" altLang="zh-C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永遠的生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4871" y="1747778"/>
            <a:ext cx="1041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4.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63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慈悲的救主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有福音</a:t>
            </a: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有福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音</a:t>
            </a:r>
            <a:r>
              <a:rPr lang="en-US" altLang="zh-CN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 </a:t>
            </a:r>
            <a:r>
              <a:rPr lang="en-US" altLang="zh-CN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 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今說與你聽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有福音有福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音  普救萬國人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凡信主耶穌就接受主恩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有永遠的生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115538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</TotalTime>
  <Words>344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JhengHei</vt:lpstr>
      <vt:lpstr>新細明體</vt:lpstr>
      <vt:lpstr>Arial</vt:lpstr>
      <vt:lpstr>Calibri</vt:lpstr>
      <vt:lpstr>Times New Roman</vt:lpstr>
      <vt:lpstr>Theme1</vt:lpstr>
      <vt:lpstr>慈悲的救主</vt:lpstr>
      <vt:lpstr>慈悲的救主</vt:lpstr>
      <vt:lpstr>慈悲的救主</vt:lpstr>
      <vt:lpstr>慈悲的救主</vt:lpstr>
      <vt:lpstr>慈悲的救主</vt:lpstr>
      <vt:lpstr>慈悲的救主</vt:lpstr>
      <vt:lpstr>慈悲的救主</vt:lpstr>
      <vt:lpstr>慈悲的救主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慈悲的救主</dc:title>
  <dc:creator>Windows User</dc:creator>
  <cp:lastModifiedBy>Windows User</cp:lastModifiedBy>
  <cp:revision>5</cp:revision>
  <dcterms:created xsi:type="dcterms:W3CDTF">2020-09-04T05:16:31Z</dcterms:created>
  <dcterms:modified xsi:type="dcterms:W3CDTF">2020-09-04T05:31:11Z</dcterms:modified>
</cp:coreProperties>
</file>