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2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69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7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8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92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4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2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31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3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FA72-BF76-4707-8728-BB846590918F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8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哀苦不能救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雖然不住流淚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心未能得主安慰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不能洗我污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穢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哀苦不能救我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157" y="1750671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0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勞碌豈能救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為人所知所行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雖使我能得好名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總不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能改正心情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勞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碌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不能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1456" y="1704372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6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070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候豈能救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endParaRPr lang="en-US" altLang="zh-C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無法惟奔耶穌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速求主挽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囘義怒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若躭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延必受永苦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候豈能救我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1456" y="1704372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9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要我靠主救恩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他為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我打開天門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我因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此向主直奔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1456" y="1704372"/>
            <a:ext cx="96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0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我死在十字架上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穌今把我釋放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6057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291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惟主能救我</vt:lpstr>
      <vt:lpstr>惟主能救我</vt:lpstr>
      <vt:lpstr>惟主能救我</vt:lpstr>
      <vt:lpstr>惟主能救我</vt:lpstr>
      <vt:lpstr>惟主能救我</vt:lpstr>
      <vt:lpstr>惟主能救我</vt:lpstr>
      <vt:lpstr>惟主能救我</vt:lpstr>
      <vt:lpstr>惟主能救我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惟主能救我</dc:title>
  <dc:creator>Windows User</dc:creator>
  <cp:lastModifiedBy>Windows User</cp:lastModifiedBy>
  <cp:revision>10</cp:revision>
  <dcterms:created xsi:type="dcterms:W3CDTF">2020-04-03T16:57:51Z</dcterms:created>
  <dcterms:modified xsi:type="dcterms:W3CDTF">2020-09-04T05:51:54Z</dcterms:modified>
</cp:coreProperties>
</file>