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6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23802-758D-41EF-976A-D1EB220817BF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在十架上我救主捨命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在此我主把我心洗淨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專靠主血罪能除盡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3472" y="1700808"/>
            <a:ext cx="72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0066"/>
                </a:solidFill>
              </a:rPr>
              <a:t>1.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主寶貴血已經洗我心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今靠救主脫離我眾罪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有主時常住在我心內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如此蒙恩我實在不配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3472" y="1700808"/>
            <a:ext cx="72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0066"/>
                </a:solidFill>
              </a:rPr>
              <a:t>2</a:t>
            </a:r>
            <a:r>
              <a:rPr lang="en-US" sz="5400" b="1" dirty="0" smtClean="0">
                <a:solidFill>
                  <a:srgbClr val="000066"/>
                </a:solidFill>
              </a:rPr>
              <a:t>.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主寶貴血已經洗我心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主寶貴血將我罪洗脫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靠主恩典我心甚快樂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讚美我主時常潔淨我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3472" y="1700808"/>
            <a:ext cx="72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0066"/>
                </a:solidFill>
              </a:rPr>
              <a:t>3</a:t>
            </a:r>
            <a:r>
              <a:rPr lang="en-US" sz="5400" b="1" dirty="0" smtClean="0">
                <a:solidFill>
                  <a:srgbClr val="000066"/>
                </a:solidFill>
              </a:rPr>
              <a:t>.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主寶貴血已經洗我心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請罪人來俯伏主腳前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快來就主寶貴血泉源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今當信主莫要再耽延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3472" y="1700808"/>
            <a:ext cx="72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0066"/>
                </a:solidFill>
              </a:rPr>
              <a:t>4</a:t>
            </a:r>
            <a:r>
              <a:rPr lang="en-US" sz="5400" b="1" dirty="0" smtClean="0">
                <a:solidFill>
                  <a:srgbClr val="000066"/>
                </a:solidFill>
              </a:rPr>
              <a:t>.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耀歸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主名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主寶貴血已經洗我心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208</TotalTime>
  <Words>271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佈景主題1</vt:lpstr>
      <vt:lpstr>榮耀歸主名</vt:lpstr>
      <vt:lpstr>榮耀歸主名</vt:lpstr>
      <vt:lpstr>榮耀歸主名</vt:lpstr>
      <vt:lpstr>榮耀歸主名</vt:lpstr>
      <vt:lpstr>榮耀歸主名</vt:lpstr>
      <vt:lpstr>榮耀歸主名</vt:lpstr>
      <vt:lpstr>榮耀歸主名</vt:lpstr>
      <vt:lpstr>榮耀歸主名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榮耀歸主名</dc:title>
  <dc:creator>DaTang</dc:creator>
  <cp:lastModifiedBy>Windows User</cp:lastModifiedBy>
  <cp:revision>23</cp:revision>
  <dcterms:created xsi:type="dcterms:W3CDTF">2019-03-02T03:04:29Z</dcterms:created>
  <dcterms:modified xsi:type="dcterms:W3CDTF">2020-09-04T06:07:43Z</dcterms:modified>
</cp:coreProperties>
</file>