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6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6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49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3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5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0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78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24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25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69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7568-86E9-46C2-8263-598A8348514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4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我心屬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CN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面前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r>
              <a:rPr lang="zh-TW" altLang="en-US" sz="54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 </a:t>
            </a:r>
            <a:r>
              <a:rPr lang="zh-TW" altLang="en-US" sz="54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耶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如此愛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單單屬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5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5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我心屬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主我在這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獻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上我的心 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命的一切 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完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全獻給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為我並沒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  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財寶和金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銀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夠獻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有我的心</a:t>
            </a:r>
            <a:endParaRPr lang="vi-VN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57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我心屬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我唯一禱告 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唯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一的呼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悅納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獻上的全所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我這一生 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成為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器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皿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vi-VN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6037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我心屬於袮</vt:lpstr>
      <vt:lpstr>我心屬於袮</vt:lpstr>
      <vt:lpstr>我心屬於袮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我心屬於袮</dc:title>
  <dc:creator>Windows User</dc:creator>
  <cp:lastModifiedBy>Windows User</cp:lastModifiedBy>
  <cp:revision>2</cp:revision>
  <dcterms:created xsi:type="dcterms:W3CDTF">2020-09-04T06:24:02Z</dcterms:created>
  <dcterms:modified xsi:type="dcterms:W3CDTF">2020-09-04T06:28:33Z</dcterms:modified>
</cp:coreProperties>
</file>