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5C54-F70D-4F8B-A472-CC105FD2DDA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榮耀降臨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altLang="zh-CN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r>
              <a:rPr lang="en-US" altLang="zh-CN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0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主卑微順服  使我們得救贖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ca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0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雖在黑夜茫茫  毫無半點指望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mịt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mù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7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但慈悲上主  甘願離榮光處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5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降世救贖我靈魂免滅亡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7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何等愛主  何等崇拜主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6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0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宇宙大主宰  成為我救主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lập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9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主甘心樂意  道成血肉身體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9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取了世人樣式  顯明隱藏美旨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đành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thịt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榮耀降臨  永遠奇妙福音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r>
              <a:rPr lang="en-US" altLang="zh-TW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altLang="zh-TW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0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榮耀的奧祕  加略山的燔祭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gớm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0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自有永有的神偉大無比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3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何等愛主  何等崇拜主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8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宇宙大主宰  成為我救主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lập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0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神我主降臨  耶穌是祂聖名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altLang="zh-TW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nằm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tồi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生在馬槽裡  世人看為客旅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chê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đoái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在世受盡悲傷  流淚  飄零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sầu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não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0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何等愛主  何等崇拜主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3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宇宙大主宰  成為我救主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lập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5147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1281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16</TotalTime>
  <Words>556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Church Theme</vt:lpstr>
      <vt:lpstr>從榮耀降臨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從榮耀降臨  Chúa Giê-xu lâm phàm</dc:title>
  <dc:creator>Windows User</dc:creator>
  <cp:lastModifiedBy>Windows User</cp:lastModifiedBy>
  <cp:revision>2</cp:revision>
  <dcterms:created xsi:type="dcterms:W3CDTF">2019-12-20T07:29:23Z</dcterms:created>
  <dcterms:modified xsi:type="dcterms:W3CDTF">2020-12-19T10:17:13Z</dcterms:modified>
</cp:coreProperties>
</file>