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1606" r:id="rId2"/>
    <p:sldId id="1607" r:id="rId3"/>
    <p:sldId id="1608" r:id="rId4"/>
    <p:sldId id="1609" r:id="rId5"/>
    <p:sldId id="1610" r:id="rId6"/>
    <p:sldId id="1611" r:id="rId7"/>
    <p:sldId id="1612" r:id="rId8"/>
    <p:sldId id="1613" r:id="rId9"/>
    <p:sldId id="1614" r:id="rId10"/>
    <p:sldId id="1615" r:id="rId11"/>
    <p:sldId id="1616" r:id="rId12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08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722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125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423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796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801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262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439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128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619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339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792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261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餐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68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我等在此謹守聖禮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紀念主大愛情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3445" y="221536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000066"/>
                </a:solidFill>
              </a:rPr>
              <a:t>5.</a:t>
            </a:r>
            <a:endParaRPr lang="vi-VN" sz="6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7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我主日日與我同住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至終接到天庭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至終接到天庭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3445" y="221536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000066"/>
                </a:solidFill>
              </a:rPr>
              <a:t>5.</a:t>
            </a:r>
            <a:endParaRPr lang="vi-VN" sz="6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23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主耶穌被賣之夜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曾先將餅取進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3445" y="221536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000066"/>
                </a:solidFill>
              </a:rPr>
              <a:t>1.</a:t>
            </a:r>
            <a:endParaRPr lang="vi-VN" sz="6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9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祝告上帝感謝洪恩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門徒面前擘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分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門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徒面前擘分</a:t>
            </a:r>
            <a:endParaRPr lang="zh-CN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3445" y="221536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000066"/>
                </a:solidFill>
              </a:rPr>
              <a:t>1.</a:t>
            </a:r>
            <a:endParaRPr lang="vi-VN" sz="6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7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隨說你等取餅而食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因此表明我體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3445" y="221536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000066"/>
                </a:solidFill>
              </a:rPr>
              <a:t>2.</a:t>
            </a:r>
            <a:endParaRPr lang="vi-VN" sz="6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0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為你眾人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擘開受苦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領時將我記憶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領時將我記憶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3445" y="221536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000066"/>
                </a:solidFill>
              </a:rPr>
              <a:t>2.</a:t>
            </a:r>
            <a:endParaRPr lang="vi-VN" sz="6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0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後舉起杯如前祝告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遞給門徒同喝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3445" y="221536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000066"/>
                </a:solidFill>
              </a:rPr>
              <a:t>3.</a:t>
            </a:r>
            <a:endParaRPr lang="vi-VN" sz="6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1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說道此杯表明我血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流出贖人罪愆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流出贖人罪愆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3445" y="221536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000066"/>
                </a:solidFill>
              </a:rPr>
              <a:t>3.</a:t>
            </a:r>
            <a:endParaRPr lang="vi-VN" sz="6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8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你當食餅你當飲杯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顯我代你受苦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3445" y="221536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000066"/>
                </a:solidFill>
              </a:rPr>
              <a:t>4.</a:t>
            </a:r>
            <a:endParaRPr lang="vi-VN" sz="6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直到末日我再降臨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此禮不可停止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此禮不可停止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3445" y="2215367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000066"/>
                </a:solidFill>
              </a:rPr>
              <a:t>4.</a:t>
            </a:r>
            <a:endParaRPr lang="vi-VN" sz="6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649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194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261 聖餐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2021-01-01T11:11:16Z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