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  <p:sldId id="261" r:id="rId5"/>
    <p:sldId id="262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2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99F0-1B44-4D94-849A-B840CAA90260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CD42-8DC7-4E51-B695-7E1667851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99F0-1B44-4D94-849A-B840CAA90260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CD42-8DC7-4E51-B695-7E1667851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99F0-1B44-4D94-849A-B840CAA90260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CD42-8DC7-4E51-B695-7E1667851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99F0-1B44-4D94-849A-B840CAA90260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CD42-8DC7-4E51-B695-7E1667851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99F0-1B44-4D94-849A-B840CAA90260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CD42-8DC7-4E51-B695-7E1667851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99F0-1B44-4D94-849A-B840CAA90260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CD42-8DC7-4E51-B695-7E1667851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99F0-1B44-4D94-849A-B840CAA90260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CD42-8DC7-4E51-B695-7E1667851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99F0-1B44-4D94-849A-B840CAA90260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CD42-8DC7-4E51-B695-7E1667851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99F0-1B44-4D94-849A-B840CAA90260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CD42-8DC7-4E51-B695-7E1667851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99F0-1B44-4D94-849A-B840CAA90260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CD42-8DC7-4E51-B695-7E1667851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E99F0-1B44-4D94-849A-B840CAA90260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CD42-8DC7-4E51-B695-7E1667851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99F0-1B44-4D94-849A-B840CAA90260}" type="datetimeFigureOut">
              <a:rPr lang="en-US" smtClean="0"/>
              <a:pPr/>
              <a:t>12/19/2020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DCD42-8DC7-4E51-B695-7E1667851F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平</a:t>
            </a:r>
            <a:r>
              <a:rPr lang="zh-TW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安夜裡真平安</a:t>
            </a:r>
            <a:endParaRPr lang="en-US" sz="54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574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9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平安夜裡真平安</a:t>
            </a:r>
            <a:endParaRPr lang="en-US" altLang="zh-TW" sz="495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9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小小耶穌來世上</a:t>
            </a:r>
            <a:endParaRPr lang="vi-VN" altLang="zh-TW" sz="4800" b="1" dirty="0">
              <a:solidFill>
                <a:srgbClr val="002060"/>
              </a:solidFill>
              <a:latin typeface="DFKai-SB" panose="03000509000000000000" pitchFamily="65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734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9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天國的消息祂宣揚</a:t>
            </a:r>
            <a:endParaRPr lang="en-US" altLang="zh-TW" sz="495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9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人間的希望祂點燃</a:t>
            </a:r>
            <a:endParaRPr lang="vi-VN" altLang="zh-TW" sz="4800" b="1" dirty="0">
              <a:solidFill>
                <a:srgbClr val="002060"/>
              </a:solidFill>
              <a:latin typeface="DFKai-SB" panose="03000509000000000000" pitchFamily="65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737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9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真光啊已照亮</a:t>
            </a:r>
            <a:endParaRPr lang="en-US" altLang="zh-TW" sz="495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9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照亮在人心上</a:t>
            </a:r>
            <a:endParaRPr lang="en-US" altLang="zh-TW" sz="495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956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9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祂的故事萬人傳</a:t>
            </a:r>
            <a:endParaRPr lang="en-US" altLang="zh-TW" sz="495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95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平安夜裡真平安</a:t>
            </a:r>
            <a:endParaRPr lang="en-US" sz="495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5271293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63</Words>
  <Application>Microsoft Office PowerPoint</Application>
  <PresentationFormat>On-screen Show (16:9)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DFKai-SB</vt:lpstr>
      <vt:lpstr>Microsoft JhengHei</vt:lpstr>
      <vt:lpstr>Microsoft JhengHei</vt:lpstr>
      <vt:lpstr>新細明體</vt:lpstr>
      <vt:lpstr>Arial</vt:lpstr>
      <vt:lpstr>Calibri</vt:lpstr>
      <vt:lpstr>佈景主題1</vt:lpstr>
      <vt:lpstr>平安夜裡真平安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平安夜裡真平安</dc:title>
  <dc:creator>Microsoft Windows</dc:creator>
  <cp:lastModifiedBy>Windows User</cp:lastModifiedBy>
  <cp:revision>4</cp:revision>
  <dcterms:created xsi:type="dcterms:W3CDTF">2012-12-22T09:41:46Z</dcterms:created>
  <dcterms:modified xsi:type="dcterms:W3CDTF">2020-12-19T13:15:00Z</dcterms:modified>
</cp:coreProperties>
</file>