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A11E-8C77-486C-B47D-B280172DD891}" type="datetimeFigureOut">
              <a:rPr lang="vi-VN" smtClean="0"/>
              <a:t>25/12/2020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784F-A032-4BE6-A525-20B6656AC4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515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A11E-8C77-486C-B47D-B280172DD891}" type="datetimeFigureOut">
              <a:rPr lang="vi-VN" smtClean="0"/>
              <a:t>25/12/2020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784F-A032-4BE6-A525-20B6656AC4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828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A11E-8C77-486C-B47D-B280172DD891}" type="datetimeFigureOut">
              <a:rPr lang="vi-VN" smtClean="0"/>
              <a:t>25/12/2020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784F-A032-4BE6-A525-20B6656AC4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25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A11E-8C77-486C-B47D-B280172DD891}" type="datetimeFigureOut">
              <a:rPr lang="vi-VN" smtClean="0"/>
              <a:t>25/12/2020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784F-A032-4BE6-A525-20B6656AC4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025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A11E-8C77-486C-B47D-B280172DD891}" type="datetimeFigureOut">
              <a:rPr lang="vi-VN" smtClean="0"/>
              <a:t>25/12/2020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784F-A032-4BE6-A525-20B6656AC4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054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A11E-8C77-486C-B47D-B280172DD891}" type="datetimeFigureOut">
              <a:rPr lang="vi-VN" smtClean="0"/>
              <a:t>25/12/2020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784F-A032-4BE6-A525-20B6656AC4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94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A11E-8C77-486C-B47D-B280172DD891}" type="datetimeFigureOut">
              <a:rPr lang="vi-VN" smtClean="0"/>
              <a:t>25/12/2020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784F-A032-4BE6-A525-20B6656AC4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569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A11E-8C77-486C-B47D-B280172DD891}" type="datetimeFigureOut">
              <a:rPr lang="vi-VN" smtClean="0"/>
              <a:t>25/12/2020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784F-A032-4BE6-A525-20B6656AC4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932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A11E-8C77-486C-B47D-B280172DD891}" type="datetimeFigureOut">
              <a:rPr lang="vi-VN" smtClean="0"/>
              <a:t>25/12/2020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784F-A032-4BE6-A525-20B6656AC4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409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A11E-8C77-486C-B47D-B280172DD891}" type="datetimeFigureOut">
              <a:rPr lang="vi-VN" smtClean="0"/>
              <a:t>25/12/2020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784F-A032-4BE6-A525-20B6656AC4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38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A11E-8C77-486C-B47D-B280172DD891}" type="datetimeFigureOut">
              <a:rPr lang="vi-VN" smtClean="0"/>
              <a:t>25/12/2020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784F-A032-4BE6-A525-20B6656AC4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164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2A11E-8C77-486C-B47D-B280172DD891}" type="datetimeFigureOut">
              <a:rPr lang="vi-VN" smtClean="0"/>
              <a:t>25/12/2020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784F-A032-4BE6-A525-20B6656AC4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799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知誰掌管明天</a:t>
            </a:r>
          </a:p>
        </p:txBody>
      </p:sp>
    </p:spTree>
    <p:extLst>
      <p:ext uri="{BB962C8B-B14F-4D97-AF65-F5344CB8AC3E}">
        <p14:creationId xmlns:p14="http://schemas.microsoft.com/office/powerpoint/2010/main" val="38134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在那裡陽光常普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照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那裡沒有眼淚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5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在美麗彩虹的盡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山嶺與天相連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有許多未來的事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現在不能識透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46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但我知誰掌管明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也知誰牽我手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380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我不知明天的道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遭遇生活苦楚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( 3 )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3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但那位養活麻雀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必然也看顧我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( 3 )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15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祂是我旅途的良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經過水火之災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( 3 )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3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但救主必與我同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寶血把我遮蓋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( 3 )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有許多未來的事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現在不能識透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15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但我知誰掌管明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也知誰牽我手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841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不知明天的道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一天只為主活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我不借明天的太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明天或許陰暗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0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我不要為將來憂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我信主的應許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5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我今天要與主同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祂知前面如何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0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有許多未來的事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現在不能識透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612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但我知誰掌管明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也知誰牽我手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11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每一步越走越光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攀登黃金階梯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0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每重擔越挑越輕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朵雲披上銀衣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987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313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Theme1</vt:lpstr>
      <vt:lpstr>我知誰掌管明天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我知誰掌管明天</dc:title>
  <dc:creator>Windows User</dc:creator>
  <cp:lastModifiedBy>Windows User</cp:lastModifiedBy>
  <cp:revision>1</cp:revision>
  <dcterms:created xsi:type="dcterms:W3CDTF">2020-12-25T05:51:04Z</dcterms:created>
  <dcterms:modified xsi:type="dcterms:W3CDTF">2020-12-25T05:51:23Z</dcterms:modified>
</cp:coreProperties>
</file>