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A94-57F8-4795-9116-1EE9D83AB0C9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DA50-ADC5-4A7E-BB52-0A7B4B33D1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4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A94-57F8-4795-9116-1EE9D83AB0C9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DA50-ADC5-4A7E-BB52-0A7B4B33D1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12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A94-57F8-4795-9116-1EE9D83AB0C9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DA50-ADC5-4A7E-BB52-0A7B4B33D1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736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A94-57F8-4795-9116-1EE9D83AB0C9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DA50-ADC5-4A7E-BB52-0A7B4B33D1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676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A94-57F8-4795-9116-1EE9D83AB0C9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DA50-ADC5-4A7E-BB52-0A7B4B33D1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162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A94-57F8-4795-9116-1EE9D83AB0C9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DA50-ADC5-4A7E-BB52-0A7B4B33D1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050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A94-57F8-4795-9116-1EE9D83AB0C9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DA50-ADC5-4A7E-BB52-0A7B4B33D1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473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A94-57F8-4795-9116-1EE9D83AB0C9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DA50-ADC5-4A7E-BB52-0A7B4B33D1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094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A94-57F8-4795-9116-1EE9D83AB0C9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DA50-ADC5-4A7E-BB52-0A7B4B33D1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764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A94-57F8-4795-9116-1EE9D83AB0C9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DA50-ADC5-4A7E-BB52-0A7B4B33D1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32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A94-57F8-4795-9116-1EE9D83AB0C9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DA50-ADC5-4A7E-BB52-0A7B4B33D1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76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CA94-57F8-4795-9116-1EE9D83AB0C9}" type="datetimeFigureOut">
              <a:rPr lang="vi-VN" smtClean="0"/>
              <a:t>20/02/2021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BDA50-ADC5-4A7E-BB52-0A7B4B33D1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060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此認識我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thấu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hiểu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1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我在地上年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經數算過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</a:t>
            </a:r>
            <a:r>
              <a:rPr lang="en-US" sz="36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hững</a:t>
            </a:r>
            <a:r>
              <a:rPr lang="en-US" sz="36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định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sẵn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</p:spTree>
    <p:extLst>
      <p:ext uri="{BB962C8B-B14F-4D97-AF65-F5344CB8AC3E}">
        <p14:creationId xmlns:p14="http://schemas.microsoft.com/office/powerpoint/2010/main" val="64347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底的意念如海沙那麼多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Ý</a:t>
            </a:r>
            <a:r>
              <a:rPr lang="en-US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nhiều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biển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1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我在地極與天涯仍舊看顧著我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chăm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sóc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</p:spTree>
    <p:extLst>
      <p:ext uri="{BB962C8B-B14F-4D97-AF65-F5344CB8AC3E}">
        <p14:creationId xmlns:p14="http://schemas.microsoft.com/office/powerpoint/2010/main" val="380469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這高深的愛可測得透麼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xiếc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kể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5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迎面障礙雖避不過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thử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thách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con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tránh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3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但我有主同在能衝破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</a:t>
            </a:r>
          </a:p>
        </p:txBody>
      </p:sp>
    </p:spTree>
    <p:extLst>
      <p:ext uri="{BB962C8B-B14F-4D97-AF65-F5344CB8AC3E}">
        <p14:creationId xmlns:p14="http://schemas.microsoft.com/office/powerpoint/2010/main" val="203702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  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浪  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患  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艱難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sóng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gió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khó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khăn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nạn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4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我藏身主蔭下昂然步過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ẩn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náu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</a:t>
            </a:r>
          </a:p>
        </p:txBody>
      </p:sp>
    </p:spTree>
    <p:extLst>
      <p:ext uri="{BB962C8B-B14F-4D97-AF65-F5344CB8AC3E}">
        <p14:creationId xmlns:p14="http://schemas.microsoft.com/office/powerpoint/2010/main" val="413953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誰像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此認識我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</p:spTree>
    <p:extLst>
      <p:ext uri="{BB962C8B-B14F-4D97-AF65-F5344CB8AC3E}">
        <p14:creationId xmlns:p14="http://schemas.microsoft.com/office/powerpoint/2010/main" val="33227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在我四周前後環繞我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bốn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bọc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</p:spTree>
    <p:extLst>
      <p:ext uri="{BB962C8B-B14F-4D97-AF65-F5344CB8AC3E}">
        <p14:creationId xmlns:p14="http://schemas.microsoft.com/office/powerpoint/2010/main" val="403326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我奔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跑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臥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下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起來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</a:t>
            </a:r>
            <a:r>
              <a:rPr lang="en-US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</a:t>
            </a:r>
            <a:r>
              <a:rPr lang="en-US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chạy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nằm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ngồi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4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細察清楚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tỉ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mỉ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ngóng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3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年月有如閃電飛過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</a:t>
            </a:r>
            <a:r>
              <a:rPr lang="en-US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ăm</a:t>
            </a:r>
            <a:r>
              <a:rPr lang="en-US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bay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sấm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chớp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但你的手從未離開過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chưa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en-US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lìa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</p:spTree>
    <p:extLst>
      <p:ext uri="{BB962C8B-B14F-4D97-AF65-F5344CB8AC3E}">
        <p14:creationId xmlns:p14="http://schemas.microsoft.com/office/powerpoint/2010/main" val="257533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  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艷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陽  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葉  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冰河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</a:t>
            </a:r>
            <a:r>
              <a:rPr lang="en-US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ốn</a:t>
            </a:r>
            <a:r>
              <a:rPr lang="en-US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mùa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tới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0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手總晝夜扶持著我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hữu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nắm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con!</a:t>
            </a:r>
          </a:p>
        </p:txBody>
      </p:sp>
    </p:spTree>
    <p:extLst>
      <p:ext uri="{BB962C8B-B14F-4D97-AF65-F5344CB8AC3E}">
        <p14:creationId xmlns:p14="http://schemas.microsoft.com/office/powerpoint/2010/main" val="7084982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320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Theme1</vt:lpstr>
      <vt:lpstr>如此認識我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如此認識我</dc:title>
  <dc:creator>Windows User</dc:creator>
  <cp:lastModifiedBy>Windows User</cp:lastModifiedBy>
  <cp:revision>1</cp:revision>
  <dcterms:created xsi:type="dcterms:W3CDTF">2021-02-20T04:27:13Z</dcterms:created>
  <dcterms:modified xsi:type="dcterms:W3CDTF">2021-02-20T04:27:41Z</dcterms:modified>
</cp:coreProperties>
</file>