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39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9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33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54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0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0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645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6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5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51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78B4-EFCA-420E-A773-1A2981C69B8C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EB86-B8AE-4DEA-B827-036CB44349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8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 luôn mừng vui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3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giơ cao lên những cánh tay chứa hy vọng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1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con tim khép kín hãy mở tấm lòng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Gạt đi muộn phiền chứa chan, </a:t>
            </a: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</a:t>
            </a:r>
            <a:r>
              <a:rPr lang="vi-VN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 ân hồng Chúa ban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bên Cha từ ái con hân hoan vui bình thản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Cha sưởi ấm trái tim rẫy giá lạnh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5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linh đang khô héo Chúa luôn ngóng trông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6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sức mạnh của con, và nơi con được náu thân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3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 đi trên đường tối tăm Cha luôn luôn kề bên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sẽ chẳng xa rời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 </a:t>
            </a: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 mừng vui, hát tôn Chúa tôi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khó khăn hoặc yên lành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Non cao hoặc biển sâu Chúa cũng chở che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5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với những ai tin tưởng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2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luôn cầu nguyện, vững tin nhẫn nại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có kế hoạch của Ngài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</a:t>
            </a: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ieo </a:t>
            </a: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 trong lệ sẽ thu hoạch mừng rỡ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9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lắng nghe những ước mơ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28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306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Theme1</vt:lpstr>
      <vt:lpstr>常常喜樂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Windows User</dc:creator>
  <cp:lastModifiedBy>Windows User</cp:lastModifiedBy>
  <cp:revision>1</cp:revision>
  <dcterms:created xsi:type="dcterms:W3CDTF">2021-02-09T19:06:43Z</dcterms:created>
  <dcterms:modified xsi:type="dcterms:W3CDTF">2021-02-09T19:07:19Z</dcterms:modified>
</cp:coreProperties>
</file>