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649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320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60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02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37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6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31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327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42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8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44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B270-6A08-42B4-A960-BD9469CC0DE4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11CD-E42B-4D7B-A02F-848C42806A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著標竿直跑</a:t>
            </a:r>
          </a:p>
        </p:txBody>
      </p:sp>
    </p:spTree>
    <p:extLst>
      <p:ext uri="{BB962C8B-B14F-4D97-AF65-F5344CB8AC3E}">
        <p14:creationId xmlns:p14="http://schemas.microsoft.com/office/powerpoint/2010/main" val="34170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我們是神所寶貝的兒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神親自揀選的器皿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258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在人眼中也許不為稀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遠是第一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1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放下所有重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  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進主的懷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  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6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跟隨到天涯海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著標竿直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跑  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應主的呼召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67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背起十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出神的榮耀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6625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向著標竿直跑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向著標竿直跑</dc:title>
  <dc:creator>Windows User</dc:creator>
  <cp:lastModifiedBy>Windows User</cp:lastModifiedBy>
  <cp:revision>1</cp:revision>
  <dcterms:created xsi:type="dcterms:W3CDTF">2021-02-20T03:25:22Z</dcterms:created>
  <dcterms:modified xsi:type="dcterms:W3CDTF">2021-02-20T03:25:33Z</dcterms:modified>
</cp:coreProperties>
</file>