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CA3F-AF30-40B2-A00B-76CE8F0B72A0}" type="datetimeFigureOut">
              <a:rPr lang="vi-VN" smtClean="0"/>
              <a:t>10/02/2021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9A36-D9AE-4397-AAD4-BB1FCBD44B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721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CA3F-AF30-40B2-A00B-76CE8F0B72A0}" type="datetimeFigureOut">
              <a:rPr lang="vi-VN" smtClean="0"/>
              <a:t>10/02/2021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9A36-D9AE-4397-AAD4-BB1FCBD44B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924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CA3F-AF30-40B2-A00B-76CE8F0B72A0}" type="datetimeFigureOut">
              <a:rPr lang="vi-VN" smtClean="0"/>
              <a:t>10/02/2021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9A36-D9AE-4397-AAD4-BB1FCBD44B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396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CA3F-AF30-40B2-A00B-76CE8F0B72A0}" type="datetimeFigureOut">
              <a:rPr lang="vi-VN" smtClean="0"/>
              <a:t>10/02/2021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9A36-D9AE-4397-AAD4-BB1FCBD44B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607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CA3F-AF30-40B2-A00B-76CE8F0B72A0}" type="datetimeFigureOut">
              <a:rPr lang="vi-VN" smtClean="0"/>
              <a:t>10/02/2021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9A36-D9AE-4397-AAD4-BB1FCBD44B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472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CA3F-AF30-40B2-A00B-76CE8F0B72A0}" type="datetimeFigureOut">
              <a:rPr lang="vi-VN" smtClean="0"/>
              <a:t>10/02/2021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9A36-D9AE-4397-AAD4-BB1FCBD44B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412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CA3F-AF30-40B2-A00B-76CE8F0B72A0}" type="datetimeFigureOut">
              <a:rPr lang="vi-VN" smtClean="0"/>
              <a:t>10/02/2021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9A36-D9AE-4397-AAD4-BB1FCBD44B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821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CA3F-AF30-40B2-A00B-76CE8F0B72A0}" type="datetimeFigureOut">
              <a:rPr lang="vi-VN" smtClean="0"/>
              <a:t>10/02/2021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9A36-D9AE-4397-AAD4-BB1FCBD44B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874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CA3F-AF30-40B2-A00B-76CE8F0B72A0}" type="datetimeFigureOut">
              <a:rPr lang="vi-VN" smtClean="0"/>
              <a:t>10/02/2021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9A36-D9AE-4397-AAD4-BB1FCBD44B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236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CA3F-AF30-40B2-A00B-76CE8F0B72A0}" type="datetimeFigureOut">
              <a:rPr lang="vi-VN" smtClean="0"/>
              <a:t>10/02/2021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9A36-D9AE-4397-AAD4-BB1FCBD44B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248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CA3F-AF30-40B2-A00B-76CE8F0B72A0}" type="datetimeFigureOut">
              <a:rPr lang="vi-VN" smtClean="0"/>
              <a:t>10/02/2021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9A36-D9AE-4397-AAD4-BB1FCBD44B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080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8CA3F-AF30-40B2-A00B-76CE8F0B72A0}" type="datetimeFigureOut">
              <a:rPr lang="vi-VN" smtClean="0"/>
              <a:t>10/02/2021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19A36-D9AE-4397-AAD4-BB1FCBD44B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981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奇妙的雙手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曾有一雙手叫盲者重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明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命見光煥然一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奇妙的手常撫慰著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領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我走向光明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760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奇妙的雙手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奇妙的恩典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讓我又得著美好的新生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我永遠歌頌  我永遠讚美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奇妙的雙手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45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奇妙的雙手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哦 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 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奇妙的雙手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哦 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 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慈愛的雙手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135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奇妙的雙手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奇妙的恩典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讓我又得著美好的新生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我永遠歌頌  我永遠讚美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奇妙的雙手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142731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138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Microsoft JhengHei</vt:lpstr>
      <vt:lpstr>新細明體</vt:lpstr>
      <vt:lpstr>Arial</vt:lpstr>
      <vt:lpstr>Calibri</vt:lpstr>
      <vt:lpstr>Times New Roman</vt:lpstr>
      <vt:lpstr>Theme1</vt:lpstr>
      <vt:lpstr>奇妙的雙手</vt:lpstr>
      <vt:lpstr>奇妙的雙手</vt:lpstr>
      <vt:lpstr>奇妙的雙手</vt:lpstr>
      <vt:lpstr>奇妙的雙手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奇妙的雙手</dc:title>
  <dc:creator>Windows User</dc:creator>
  <cp:lastModifiedBy>Windows User</cp:lastModifiedBy>
  <cp:revision>1</cp:revision>
  <dcterms:created xsi:type="dcterms:W3CDTF">2020-06-13T03:23:23Z</dcterms:created>
  <dcterms:modified xsi:type="dcterms:W3CDTF">2021-02-09T18:53:56Z</dcterms:modified>
</cp:coreProperties>
</file>