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BD5D-4119-46B2-8859-2390DC87059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福源頭</a:t>
            </a:r>
          </a:p>
        </p:txBody>
      </p:sp>
    </p:spTree>
    <p:extLst>
      <p:ext uri="{BB962C8B-B14F-4D97-AF65-F5344CB8AC3E}">
        <p14:creationId xmlns:p14="http://schemas.microsoft.com/office/powerpoint/2010/main" val="13370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  何其寬洪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日日增新無從報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此後惟願  事主盡忠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一心戀主蒙引導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惜我愚心易失正途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去行邪道冒危險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今將身心獻與救主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使我傳揚主恩典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救主耶穌  萬福源頭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懇求垂聽我頌揚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主賜恩惠  如川湧流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應當高歌詠無疆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此時立碑  記主恩慈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效法士師撒母耳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主曾保護  直到現時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總不離棄到末日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耶穌看我如羊失群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離開天父去遙遠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自流寶血救我罪身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親來引我歸羊圈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220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9 萬福源頭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大唐</dc:creator>
  <cp:lastModifiedBy>Windows User</cp:lastModifiedBy>
  <cp:revision>5</cp:revision>
  <dcterms:created xsi:type="dcterms:W3CDTF">2017-12-28T13:04:17Z</dcterms:created>
  <dcterms:modified xsi:type="dcterms:W3CDTF">2021-02-08T18:47:16Z</dcterms:modified>
</cp:coreProperties>
</file>