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DD22-5A22-442F-8D15-1AB216611B95}" type="datetimeFigureOut">
              <a:rPr lang="zh-TW" altLang="en-US" smtClean="0"/>
              <a:pPr/>
              <a:t>2021/2/20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3155-70EE-494E-83B7-D20A8CE5017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心春節頌</a:t>
            </a:r>
          </a:p>
        </p:txBody>
      </p:sp>
    </p:spTree>
    <p:extLst>
      <p:ext uri="{BB962C8B-B14F-4D97-AF65-F5344CB8AC3E}">
        <p14:creationId xmlns:p14="http://schemas.microsoft.com/office/powerpoint/2010/main" val="21203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心譜出愛的樂句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聲寄意共慶新歲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4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家家滿樂趣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溫馨暖意洋溢共歡對</a:t>
            </a:r>
          </a:p>
        </p:txBody>
      </p:sp>
    </p:spTree>
    <p:extLst>
      <p:ext uri="{BB962C8B-B14F-4D97-AF65-F5344CB8AC3E}">
        <p14:creationId xmlns:p14="http://schemas.microsoft.com/office/powerpoint/2010/main" val="13639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身心康健  平安共喜樂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在這新春裡伴你添一歲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370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感銘神大恩永伴隨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願每一天裡為你添生趣</a:t>
            </a:r>
          </a:p>
        </p:txBody>
      </p:sp>
    </p:spTree>
    <p:extLst>
      <p:ext uri="{BB962C8B-B14F-4D97-AF65-F5344CB8AC3E}">
        <p14:creationId xmlns:p14="http://schemas.microsoft.com/office/powerpoint/2010/main" val="734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親友歡聚  祝賀聲永伴隨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主愛長伴隨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70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深願主恩主愛  數算復記取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愛心凝聚  凝聚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愁共怨沖洗去</a:t>
            </a:r>
          </a:p>
        </p:txBody>
      </p:sp>
    </p:spTree>
    <p:extLst>
      <p:ext uri="{BB962C8B-B14F-4D97-AF65-F5344CB8AC3E}">
        <p14:creationId xmlns:p14="http://schemas.microsoft.com/office/powerpoint/2010/main" val="172149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大家用心編寫愛的樂句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盡心傾出每份愛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498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新春佳節裡為你添歡趣</a:t>
            </a:r>
          </a:p>
        </p:txBody>
      </p:sp>
    </p:spTree>
    <p:extLst>
      <p:ext uri="{BB962C8B-B14F-4D97-AF65-F5344CB8AC3E}">
        <p14:creationId xmlns:p14="http://schemas.microsoft.com/office/powerpoint/2010/main" val="51125047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139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愛心春節頌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愛心春節頌</dc:title>
  <dc:creator>大唐</dc:creator>
  <cp:lastModifiedBy>Windows User</cp:lastModifiedBy>
  <cp:revision>5</cp:revision>
  <dcterms:created xsi:type="dcterms:W3CDTF">2018-02-15T12:53:14Z</dcterms:created>
  <dcterms:modified xsi:type="dcterms:W3CDTF">2021-02-20T03:38:57Z</dcterms:modified>
</cp:coreProperties>
</file>