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36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898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9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14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1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61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5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03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70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7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721F0-111F-42D7-A318-68C3593986DE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9E17-8EC2-44D8-BA75-6F6414E16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72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en-US" sz="6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6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xuân</a:t>
            </a:r>
            <a:r>
              <a:rPr 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6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Chúa</a:t>
            </a:r>
            <a:r>
              <a:rPr 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ban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51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Xuân</a:t>
            </a:r>
            <a:r>
              <a:rPr lang="en-US" sz="4800" b="1" dirty="0">
                <a:solidFill>
                  <a:srgbClr val="000066"/>
                </a:solidFill>
              </a:rPr>
              <a:t> nay </a:t>
            </a:r>
            <a:r>
              <a:rPr lang="en-US" sz="4800" b="1" dirty="0" err="1">
                <a:solidFill>
                  <a:srgbClr val="000066"/>
                </a:solidFill>
              </a:rPr>
              <a:t>vừa</a:t>
            </a:r>
            <a:r>
              <a:rPr lang="en-US" sz="4800" b="1" dirty="0">
                <a:solidFill>
                  <a:srgbClr val="000066"/>
                </a:solidFill>
              </a:rPr>
              <a:t> sang </a:t>
            </a:r>
            <a:r>
              <a:rPr lang="en-US" sz="4800" b="1" dirty="0" err="1">
                <a:solidFill>
                  <a:srgbClr val="000066"/>
                </a:solidFill>
              </a:rPr>
              <a:t>cùng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hát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câu</a:t>
            </a:r>
            <a:r>
              <a:rPr lang="en-US" sz="4800" b="1" dirty="0">
                <a:solidFill>
                  <a:srgbClr val="000066"/>
                </a:solidFill>
              </a:rPr>
              <a:t> ca </a:t>
            </a:r>
            <a:r>
              <a:rPr lang="en-US" sz="4800" b="1" dirty="0" err="1">
                <a:solidFill>
                  <a:srgbClr val="000066"/>
                </a:solidFill>
              </a:rPr>
              <a:t>mừng</a:t>
            </a:r>
            <a:r>
              <a:rPr lang="en-US" sz="4800" b="1" dirty="0">
                <a:solidFill>
                  <a:srgbClr val="000066"/>
                </a:solidFill>
              </a:rPr>
              <a:t/>
            </a:r>
            <a:br>
              <a:rPr lang="en-US" sz="4800" b="1" dirty="0">
                <a:solidFill>
                  <a:srgbClr val="000066"/>
                </a:solidFill>
              </a:rPr>
            </a:br>
            <a:r>
              <a:rPr lang="en-US" sz="4800" b="1" dirty="0" err="1">
                <a:solidFill>
                  <a:srgbClr val="000066"/>
                </a:solidFill>
              </a:rPr>
              <a:t>Đông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kia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đã</a:t>
            </a:r>
            <a:r>
              <a:rPr lang="en-US" sz="4800" b="1" dirty="0">
                <a:solidFill>
                  <a:srgbClr val="000066"/>
                </a:solidFill>
              </a:rPr>
              <a:t> qua </a:t>
            </a:r>
            <a:r>
              <a:rPr lang="en-US" sz="4800" b="1" dirty="0" err="1">
                <a:solidFill>
                  <a:srgbClr val="000066"/>
                </a:solidFill>
              </a:rPr>
              <a:t>và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tuyết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kia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chẳng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còn</a:t>
            </a:r>
            <a:endParaRPr lang="en-US" altLang="zh-TW" sz="7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</a:rPr>
              <a:t>Muôn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hoa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cỏ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cây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cùng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khoe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hương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khoe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 smtClean="0">
                <a:solidFill>
                  <a:srgbClr val="000066"/>
                </a:solidFill>
              </a:rPr>
              <a:t>sắc</a:t>
            </a:r>
            <a:r>
              <a:rPr lang="en-US" b="1" dirty="0" smtClean="0">
                <a:solidFill>
                  <a:srgbClr val="000066"/>
                </a:solidFill>
              </a:rPr>
              <a:t> </a:t>
            </a:r>
            <a:endParaRPr lang="vi-VN" b="1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</a:rPr>
              <a:t>Vui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trong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nắng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hồng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lòng</a:t>
            </a:r>
            <a:r>
              <a:rPr lang="en-US" b="1" dirty="0">
                <a:solidFill>
                  <a:srgbClr val="000066"/>
                </a:solidFill>
              </a:rPr>
              <a:t> con </a:t>
            </a:r>
            <a:r>
              <a:rPr lang="en-US" b="1" dirty="0" err="1">
                <a:solidFill>
                  <a:srgbClr val="000066"/>
                </a:solidFill>
              </a:rPr>
              <a:t>hân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hoan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và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tạ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ơn</a:t>
            </a:r>
            <a:endParaRPr lang="en-US" altLang="zh-TW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Lá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lá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lá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lá</a:t>
            </a:r>
            <a:r>
              <a:rPr lang="en-US" sz="4800" b="1" dirty="0">
                <a:solidFill>
                  <a:srgbClr val="000066"/>
                </a:solidFill>
              </a:rPr>
              <a:t>, </a:t>
            </a:r>
            <a:r>
              <a:rPr lang="en-US" sz="4800" b="1" dirty="0" err="1">
                <a:solidFill>
                  <a:srgbClr val="000066"/>
                </a:solidFill>
              </a:rPr>
              <a:t>lá</a:t>
            </a:r>
            <a:r>
              <a:rPr lang="en-US" sz="4800" b="1" dirty="0">
                <a:solidFill>
                  <a:srgbClr val="000066"/>
                </a:solidFill>
              </a:rPr>
              <a:t> la </a:t>
            </a:r>
            <a:r>
              <a:rPr lang="en-US" sz="4800" b="1" dirty="0" err="1">
                <a:solidFill>
                  <a:srgbClr val="000066"/>
                </a:solidFill>
              </a:rPr>
              <a:t>là</a:t>
            </a:r>
            <a:r>
              <a:rPr lang="en-US" sz="4800" b="1" dirty="0">
                <a:solidFill>
                  <a:srgbClr val="000066"/>
                </a:solidFill>
              </a:rPr>
              <a:t> la </a:t>
            </a:r>
            <a:r>
              <a:rPr lang="en-US" sz="4800" b="1" dirty="0" err="1">
                <a:solidFill>
                  <a:srgbClr val="000066"/>
                </a:solidFill>
              </a:rPr>
              <a:t>la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lá</a:t>
            </a:r>
            <a:r>
              <a:rPr lang="en-US" sz="4800" b="1" dirty="0">
                <a:solidFill>
                  <a:srgbClr val="000066"/>
                </a:solidFill>
              </a:rPr>
              <a:t> la  </a:t>
            </a:r>
            <a:r>
              <a:rPr lang="en-US" sz="4800" b="1" dirty="0" err="1">
                <a:solidFill>
                  <a:srgbClr val="000066"/>
                </a:solidFill>
              </a:rPr>
              <a:t>Chúc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tán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Chúa</a:t>
            </a:r>
            <a:endParaRPr lang="en-US" sz="4800" b="1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000066"/>
                </a:solidFill>
              </a:rPr>
              <a:t>Đấng</a:t>
            </a:r>
            <a:r>
              <a:rPr lang="en-US" sz="4800" b="1" dirty="0">
                <a:solidFill>
                  <a:srgbClr val="000066"/>
                </a:solidFill>
              </a:rPr>
              <a:t> ban </a:t>
            </a:r>
            <a:r>
              <a:rPr lang="en-US" sz="4800" b="1" dirty="0" err="1">
                <a:solidFill>
                  <a:srgbClr val="000066"/>
                </a:solidFill>
              </a:rPr>
              <a:t>mua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xuân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vui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phước</a:t>
            </a:r>
            <a:r>
              <a:rPr lang="en-US" sz="4800" b="1" dirty="0">
                <a:solidFill>
                  <a:srgbClr val="000066"/>
                </a:solidFill>
              </a:rPr>
              <a:t> </a:t>
            </a:r>
            <a:r>
              <a:rPr lang="en-US" sz="4800" b="1" dirty="0" err="1">
                <a:solidFill>
                  <a:srgbClr val="000066"/>
                </a:solidFill>
              </a:rPr>
              <a:t>hạnh</a:t>
            </a:r>
            <a:endParaRPr lang="en-US" altLang="zh-TW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</a:rPr>
              <a:t>Hát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câu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mừng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vui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endParaRPr lang="vi-VN" sz="4400" b="1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</a:rPr>
              <a:t>Chúc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nhau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một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năm</a:t>
            </a:r>
            <a:r>
              <a:rPr lang="en-US" sz="4400" b="1" dirty="0">
                <a:solidFill>
                  <a:srgbClr val="000066"/>
                </a:solidFill>
              </a:rPr>
              <a:t> “</a:t>
            </a:r>
            <a:r>
              <a:rPr lang="en-US" sz="4400" b="1" dirty="0" err="1">
                <a:solidFill>
                  <a:srgbClr val="000066"/>
                </a:solidFill>
              </a:rPr>
              <a:t>vạn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sự</a:t>
            </a:r>
            <a:r>
              <a:rPr lang="en-US" sz="4400" b="1" dirty="0">
                <a:solidFill>
                  <a:srgbClr val="000066"/>
                </a:solidFill>
              </a:rPr>
              <a:t> </a:t>
            </a:r>
            <a:r>
              <a:rPr lang="en-US" sz="4400" b="1" dirty="0" err="1">
                <a:solidFill>
                  <a:srgbClr val="000066"/>
                </a:solidFill>
              </a:rPr>
              <a:t>như</a:t>
            </a:r>
            <a:r>
              <a:rPr lang="en-US" sz="4400" b="1" dirty="0">
                <a:solidFill>
                  <a:srgbClr val="000066"/>
                </a:solidFill>
              </a:rPr>
              <a:t> ý </a:t>
            </a:r>
            <a:r>
              <a:rPr lang="en-US" sz="4400" b="1" dirty="0" smtClean="0">
                <a:solidFill>
                  <a:srgbClr val="000066"/>
                </a:solidFill>
              </a:rPr>
              <a:t>Cha ( </a:t>
            </a:r>
            <a:r>
              <a:rPr lang="en-US" sz="4400" b="1" dirty="0" err="1" smtClean="0">
                <a:solidFill>
                  <a:srgbClr val="000066"/>
                </a:solidFill>
              </a:rPr>
              <a:t>Chúa</a:t>
            </a:r>
            <a:r>
              <a:rPr lang="en-US" sz="4400" b="1" dirty="0" smtClean="0">
                <a:solidFill>
                  <a:srgbClr val="000066"/>
                </a:solidFill>
              </a:rPr>
              <a:t> )”</a:t>
            </a:r>
            <a:endParaRPr lang="en-US" altLang="zh-TW" sz="4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</a:rPr>
              <a:t>Lá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lá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lá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lá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cầu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xin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Chúa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xuống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ơn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tuôn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 smtClean="0">
                <a:solidFill>
                  <a:srgbClr val="000066"/>
                </a:solidFill>
              </a:rPr>
              <a:t>tràng</a:t>
            </a:r>
            <a:endParaRPr lang="en-US" b="1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rgbClr val="000066"/>
                </a:solidFill>
              </a:rPr>
              <a:t>Trên</a:t>
            </a:r>
            <a:r>
              <a:rPr lang="en-US" b="1" dirty="0" smtClean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quê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hương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và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trên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khắp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cả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dân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tộc</a:t>
            </a:r>
            <a:r>
              <a:rPr lang="en-US" b="1" dirty="0">
                <a:solidFill>
                  <a:srgbClr val="000066"/>
                </a:solidFill>
              </a:rPr>
              <a:t> con</a:t>
            </a:r>
            <a:endParaRPr lang="en-US" altLang="zh-TW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733" b="1" dirty="0">
                <a:solidFill>
                  <a:srgbClr val="000066"/>
                </a:solidFill>
              </a:rPr>
              <a:t>Con </a:t>
            </a:r>
            <a:r>
              <a:rPr lang="en-US" sz="3733" b="1" dirty="0" err="1">
                <a:solidFill>
                  <a:srgbClr val="000066"/>
                </a:solidFill>
              </a:rPr>
              <a:t>xin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hứa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nguyện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truyền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rao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danh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Giê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xu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khắp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mọi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nơi</a:t>
            </a:r>
            <a:endParaRPr lang="en-US" sz="3733" b="1" dirty="0">
              <a:solidFill>
                <a:srgbClr val="000066"/>
              </a:solidFill>
            </a:endParaRPr>
          </a:p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</a:rPr>
              <a:t>Và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từ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hôm</a:t>
            </a:r>
            <a:r>
              <a:rPr lang="en-US" sz="3733" b="1" dirty="0">
                <a:solidFill>
                  <a:srgbClr val="000066"/>
                </a:solidFill>
              </a:rPr>
              <a:t> nay </a:t>
            </a:r>
            <a:r>
              <a:rPr lang="en-US" sz="3733" b="1" dirty="0" err="1">
                <a:solidFill>
                  <a:srgbClr val="000066"/>
                </a:solidFill>
              </a:rPr>
              <a:t>xin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sống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cho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Vua</a:t>
            </a:r>
            <a:r>
              <a:rPr lang="en-US" sz="3733" b="1" dirty="0">
                <a:solidFill>
                  <a:srgbClr val="000066"/>
                </a:solidFill>
              </a:rPr>
              <a:t> </a:t>
            </a:r>
            <a:r>
              <a:rPr lang="en-US" sz="3733" b="1" dirty="0" err="1">
                <a:solidFill>
                  <a:srgbClr val="000066"/>
                </a:solidFill>
              </a:rPr>
              <a:t>Giê</a:t>
            </a:r>
            <a:r>
              <a:rPr lang="en-US" sz="3733" b="1" dirty="0">
                <a:solidFill>
                  <a:srgbClr val="000066"/>
                </a:solidFill>
              </a:rPr>
              <a:t> – </a:t>
            </a:r>
            <a:r>
              <a:rPr lang="en-US" sz="3733" b="1" dirty="0" err="1">
                <a:solidFill>
                  <a:srgbClr val="000066"/>
                </a:solidFill>
              </a:rPr>
              <a:t>xu</a:t>
            </a:r>
            <a:endParaRPr lang="en-US" altLang="zh-TW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Mừng xuân Chúa 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Mừng xuân Chúa ban</dc:title>
  <dc:creator>Windows User</dc:creator>
  <cp:lastModifiedBy>Windows User</cp:lastModifiedBy>
  <cp:revision>3</cp:revision>
  <dcterms:created xsi:type="dcterms:W3CDTF">2021-02-08T19:06:28Z</dcterms:created>
  <dcterms:modified xsi:type="dcterms:W3CDTF">2021-02-20T04:04:45Z</dcterms:modified>
</cp:coreProperties>
</file>