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8ACF-F079-4A5B-BEDF-1FD8493D5542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9C72-75E7-4526-B287-6B73486016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728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8ACF-F079-4A5B-BEDF-1FD8493D5542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9C72-75E7-4526-B287-6B73486016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41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8ACF-F079-4A5B-BEDF-1FD8493D5542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9C72-75E7-4526-B287-6B73486016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72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8ACF-F079-4A5B-BEDF-1FD8493D5542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9C72-75E7-4526-B287-6B73486016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484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8ACF-F079-4A5B-BEDF-1FD8493D5542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9C72-75E7-4526-B287-6B73486016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745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8ACF-F079-4A5B-BEDF-1FD8493D5542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9C72-75E7-4526-B287-6B73486016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300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8ACF-F079-4A5B-BEDF-1FD8493D5542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9C72-75E7-4526-B287-6B73486016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764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8ACF-F079-4A5B-BEDF-1FD8493D5542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9C72-75E7-4526-B287-6B73486016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610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8ACF-F079-4A5B-BEDF-1FD8493D5542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9C72-75E7-4526-B287-6B73486016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418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8ACF-F079-4A5B-BEDF-1FD8493D5542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9C72-75E7-4526-B287-6B73486016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360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8ACF-F079-4A5B-BEDF-1FD8493D5542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9C72-75E7-4526-B287-6B73486016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719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8ACF-F079-4A5B-BEDF-1FD8493D5542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19C72-75E7-4526-B287-6B73486016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587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迎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向未來</a:t>
            </a:r>
          </a:p>
        </p:txBody>
      </p:sp>
    </p:spTree>
    <p:extLst>
      <p:ext uri="{BB962C8B-B14F-4D97-AF65-F5344CB8AC3E}">
        <p14:creationId xmlns:p14="http://schemas.microsoft.com/office/powerpoint/2010/main" val="215486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過去揮揮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失意甩甩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抱現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向未來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5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一起來忘記背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後  努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朝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著目標一直奔跑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57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就算汗水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  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算眼淚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心不改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變  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心不動搖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26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一起來忘記背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後  努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朝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著目標一直奔跑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27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那用心的人必定能擁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美的果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實  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悅的回報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803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每一個現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一個明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  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是今天的結果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76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了不起的事情都是一點一點去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自己賽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跑  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舊的記錄打破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343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154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迎向未來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迎向未來</dc:title>
  <dc:creator>Windows User</dc:creator>
  <cp:lastModifiedBy>Windows User</cp:lastModifiedBy>
  <cp:revision>1</cp:revision>
  <dcterms:created xsi:type="dcterms:W3CDTF">2021-02-08T19:25:20Z</dcterms:created>
  <dcterms:modified xsi:type="dcterms:W3CDTF">2021-02-08T19:25:32Z</dcterms:modified>
</cp:coreProperties>
</file>