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8" r:id="rId2"/>
    <p:sldId id="259" r:id="rId3"/>
    <p:sldId id="260" r:id="rId4"/>
    <p:sldId id="261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102" y="134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B5F3B-B84F-42A8-A44A-7A6249F5550B}" type="datetimeFigureOut">
              <a:rPr lang="en-US" smtClean="0"/>
              <a:pPr/>
              <a:t>2/9/2021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DF6B7-E18A-4B8E-81E0-00CC653835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061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B5F3B-B84F-42A8-A44A-7A6249F5550B}" type="datetimeFigureOut">
              <a:rPr lang="en-US" smtClean="0"/>
              <a:pPr/>
              <a:t>2/9/2021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DF6B7-E18A-4B8E-81E0-00CC653835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97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B5F3B-B84F-42A8-A44A-7A6249F5550B}" type="datetimeFigureOut">
              <a:rPr lang="en-US" smtClean="0"/>
              <a:pPr/>
              <a:t>2/9/2021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DF6B7-E18A-4B8E-81E0-00CC653835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900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B5F3B-B84F-42A8-A44A-7A6249F5550B}" type="datetimeFigureOut">
              <a:rPr lang="en-US" smtClean="0"/>
              <a:pPr/>
              <a:t>2/9/2021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DF6B7-E18A-4B8E-81E0-00CC653835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425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B5F3B-B84F-42A8-A44A-7A6249F5550B}" type="datetimeFigureOut">
              <a:rPr lang="en-US" smtClean="0"/>
              <a:pPr/>
              <a:t>2/9/2021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DF6B7-E18A-4B8E-81E0-00CC653835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284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B5F3B-B84F-42A8-A44A-7A6249F5550B}" type="datetimeFigureOut">
              <a:rPr lang="en-US" smtClean="0"/>
              <a:pPr/>
              <a:t>2/9/2021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DF6B7-E18A-4B8E-81E0-00CC653835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320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B5F3B-B84F-42A8-A44A-7A6249F5550B}" type="datetimeFigureOut">
              <a:rPr lang="en-US" smtClean="0"/>
              <a:pPr/>
              <a:t>2/9/2021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DF6B7-E18A-4B8E-81E0-00CC653835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488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B5F3B-B84F-42A8-A44A-7A6249F5550B}" type="datetimeFigureOut">
              <a:rPr lang="en-US" smtClean="0"/>
              <a:pPr/>
              <a:t>2/9/2021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DF6B7-E18A-4B8E-81E0-00CC653835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361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B5F3B-B84F-42A8-A44A-7A6249F5550B}" type="datetimeFigureOut">
              <a:rPr lang="en-US" smtClean="0"/>
              <a:pPr/>
              <a:t>2/9/2021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DF6B7-E18A-4B8E-81E0-00CC653835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647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B5F3B-B84F-42A8-A44A-7A6249F5550B}" type="datetimeFigureOut">
              <a:rPr lang="en-US" smtClean="0"/>
              <a:pPr/>
              <a:t>2/9/2021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DF6B7-E18A-4B8E-81E0-00CC653835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642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B5F3B-B84F-42A8-A44A-7A6249F5550B}" type="datetimeFigureOut">
              <a:rPr lang="en-US" smtClean="0"/>
              <a:pPr/>
              <a:t>2/9/2021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DF6B7-E18A-4B8E-81E0-00CC653835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970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8B5F3B-B84F-42A8-A44A-7A6249F5550B}" type="datetimeFigureOut">
              <a:rPr lang="en-US" smtClean="0"/>
              <a:pPr/>
              <a:t>2/9/2021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CDF6B7-E18A-4B8E-81E0-00CC653835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009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857513"/>
            <a:ext cx="12192000" cy="1143000"/>
          </a:xfrm>
        </p:spPr>
        <p:txBody>
          <a:bodyPr>
            <a:noAutofit/>
          </a:bodyPr>
          <a:lstStyle/>
          <a:p>
            <a:r>
              <a:rPr lang="zh-CN" altLang="en-US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願</a:t>
            </a:r>
            <a:r>
              <a:rPr lang="zh-CN" altLang="en-US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神賜恩祝福你們</a:t>
            </a:r>
            <a:endParaRPr lang="zh-TW" altLang="en-US" sz="7200" b="1" i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84756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願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耶和華賜恩祝福與你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願耶和華的榮光遍照你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16741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願耶和華向你仰臉賜平安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奉主的名我們祝福你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45589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恩惠平安賜給你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從至高父神而來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8983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看哪  蒙神所愛的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奉主的名我們祝福你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88797917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1A8DE197-990E-4893-BF04-3823FBB50F9A}" vid="{430B7048-5A04-4BDB-939A-C7E865DB88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8</TotalTime>
  <Words>78</Words>
  <Application>Microsoft Office PowerPoint</Application>
  <PresentationFormat>Widescreen</PresentationFormat>
  <Paragraphs>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微軟正黑體</vt:lpstr>
      <vt:lpstr>新細明體</vt:lpstr>
      <vt:lpstr>Arial</vt:lpstr>
      <vt:lpstr>Calibri</vt:lpstr>
      <vt:lpstr>Theme1</vt:lpstr>
      <vt:lpstr>願神賜恩祝福你們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願神賜恩祝福你們</dc:title>
  <dc:creator>Admin</dc:creator>
  <cp:lastModifiedBy>Windows User</cp:lastModifiedBy>
  <cp:revision>3</cp:revision>
  <dcterms:created xsi:type="dcterms:W3CDTF">2013-02-23T03:27:07Z</dcterms:created>
  <dcterms:modified xsi:type="dcterms:W3CDTF">2021-02-09T03:54:00Z</dcterms:modified>
</cp:coreProperties>
</file>