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AFAC-D9F1-449D-99A4-7782F4FE09F5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有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非是接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受</a:t>
            </a:r>
            <a:endParaRPr lang="en-US" altLang="zh-TW" sz="48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是主賜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下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我信之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後</a:t>
            </a:r>
            <a:endParaRPr lang="en-US" altLang="zh-TW" sz="48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故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我不自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誇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驕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傲亦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憎</a:t>
            </a:r>
            <a:endParaRPr lang="en-US" altLang="zh-TW" sz="48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只是個罪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蒙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7560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榮耀都歸耶穌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41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以前我愚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拙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惡管我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48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使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我的腳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步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離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天父遠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幸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主已尋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找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喜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樂萬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分</a:t>
            </a:r>
            <a:endParaRPr lang="en-US" altLang="zh-TW" sz="48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只是個罪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蒙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7560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7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 榮耀都歸耶穌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0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流淚無功效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天堂也無份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主若不救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必定要沉淪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罪惡常恐嚇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怕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見神面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蒙主恩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7560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3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1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 榮耀都歸耶穌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588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諒我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這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罪人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情不能自禁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因深愛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喜樂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滿我心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讓我再說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明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高聲謳吟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</a:t>
            </a:r>
            <a:r>
              <a:rPr lang="zh-TW" altLang="en-US" sz="4800" b="1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</a:t>
            </a:r>
            <a:r>
              <a:rPr lang="zh-TW" altLang="en-US" sz="4800" b="1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蒙主恩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7560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2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 榮耀都歸耶穌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909043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352</Words>
  <Application>Microsoft Office PowerPoint</Application>
  <PresentationFormat>On-screen Show 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佈景主題1</vt:lpstr>
      <vt:lpstr>我只是個罪人</vt:lpstr>
      <vt:lpstr>我只是個罪人</vt:lpstr>
      <vt:lpstr>我只是個罪人</vt:lpstr>
      <vt:lpstr>我只是個罪人</vt:lpstr>
      <vt:lpstr>我只是個罪人</vt:lpstr>
      <vt:lpstr>我只是個罪人</vt:lpstr>
      <vt:lpstr>我只是個罪人</vt:lpstr>
      <vt:lpstr>我只是個罪人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我只是個罪人</dc:title>
  <dc:creator>DaTang</dc:creator>
  <cp:lastModifiedBy>Windows User</cp:lastModifiedBy>
  <cp:revision>7</cp:revision>
  <dcterms:created xsi:type="dcterms:W3CDTF">2019-05-05T01:55:21Z</dcterms:created>
  <dcterms:modified xsi:type="dcterms:W3CDTF">2020-08-01T07:04:41Z</dcterms:modified>
</cp:coreProperties>
</file>