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83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48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39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48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00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71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31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26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4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79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78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1B72B-7FC3-4531-BDF9-745E58DBB0A3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82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憑你意行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憑你意行  主  憑你意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主是陶匠  我是泥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土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我與造我  照主意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旨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在此等待  虔恭候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7448" y="1772816"/>
            <a:ext cx="864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1.</a:t>
            </a:r>
            <a:endParaRPr lang="vi-VN" sz="4800" b="1" dirty="0"/>
          </a:p>
        </p:txBody>
      </p:sp>
    </p:spTree>
    <p:extLst>
      <p:ext uri="{BB962C8B-B14F-4D97-AF65-F5344CB8AC3E}">
        <p14:creationId xmlns:p14="http://schemas.microsoft.com/office/powerpoint/2010/main" val="63975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憑你意行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憑你意行  主  憑你意行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鑒察試驗我  就在今天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求主洗潔我  皎白如雪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我謙卑跪下  在主足前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7448" y="1772816"/>
            <a:ext cx="864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2</a:t>
            </a:r>
            <a:r>
              <a:rPr lang="en-US" sz="4800" b="1" dirty="0" smtClean="0"/>
              <a:t>.</a:t>
            </a:r>
            <a:endParaRPr lang="vi-VN" sz="4800" b="1" dirty="0"/>
          </a:p>
        </p:txBody>
      </p:sp>
    </p:spTree>
    <p:extLst>
      <p:ext uri="{BB962C8B-B14F-4D97-AF65-F5344CB8AC3E}">
        <p14:creationId xmlns:p14="http://schemas.microsoft.com/office/powerpoint/2010/main" val="28581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憑你意行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憑你意行  主  憑你意行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悲傷與疲倦  求主拯救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權柄眾權柄  全屬我主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撫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摩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並醫治  救主我神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7448" y="1772816"/>
            <a:ext cx="864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3</a:t>
            </a:r>
            <a:r>
              <a:rPr lang="en-US" sz="4800" b="1" dirty="0" smtClean="0"/>
              <a:t>.</a:t>
            </a:r>
            <a:endParaRPr lang="vi-VN" sz="4800" b="1" dirty="0"/>
          </a:p>
        </p:txBody>
      </p:sp>
    </p:spTree>
    <p:extLst>
      <p:ext uri="{BB962C8B-B14F-4D97-AF65-F5344CB8AC3E}">
        <p14:creationId xmlns:p14="http://schemas.microsoft.com/office/powerpoint/2010/main" val="363429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憑你意行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憑你意行  主  憑你意行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管理我動作  全聽指揮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聖靈充滿我  顯然可見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獨有耶穌  居我心內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7448" y="1772816"/>
            <a:ext cx="864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4</a:t>
            </a:r>
            <a:r>
              <a:rPr lang="en-US" sz="4800" b="1" dirty="0" smtClean="0"/>
              <a:t>.</a:t>
            </a:r>
            <a:endParaRPr lang="vi-VN" sz="4800" b="1" dirty="0"/>
          </a:p>
        </p:txBody>
      </p:sp>
    </p:spTree>
    <p:extLst>
      <p:ext uri="{BB962C8B-B14F-4D97-AF65-F5344CB8AC3E}">
        <p14:creationId xmlns:p14="http://schemas.microsoft.com/office/powerpoint/2010/main" val="155786423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8125CB7-D18B-46DC-9DCC-3C669FADD5A1}" vid="{0725724D-EDF4-4EF9-A9A7-DF024E339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168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Microsoft JhengHei</vt:lpstr>
      <vt:lpstr>新細明體</vt:lpstr>
      <vt:lpstr>Arial</vt:lpstr>
      <vt:lpstr>Calibri</vt:lpstr>
      <vt:lpstr>Times New Roman</vt:lpstr>
      <vt:lpstr>Theme1</vt:lpstr>
      <vt:lpstr>憑你意行</vt:lpstr>
      <vt:lpstr>憑你意行</vt:lpstr>
      <vt:lpstr>憑你意行</vt:lpstr>
      <vt:lpstr>憑你意行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憑你意行</dc:title>
  <dc:creator>大唐</dc:creator>
  <cp:lastModifiedBy>Windows User</cp:lastModifiedBy>
  <cp:revision>4</cp:revision>
  <dcterms:created xsi:type="dcterms:W3CDTF">2015-03-22T00:31:42Z</dcterms:created>
  <dcterms:modified xsi:type="dcterms:W3CDTF">2020-08-01T07:28:17Z</dcterms:modified>
</cp:coreProperties>
</file>