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7725-4040-4F7B-B71D-C5A122E4BBB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FCAF-EA35-4ED0-AE59-05FD8F5D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2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7725-4040-4F7B-B71D-C5A122E4BBB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FCAF-EA35-4ED0-AE59-05FD8F5D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6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7725-4040-4F7B-B71D-C5A122E4BBB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FCAF-EA35-4ED0-AE59-05FD8F5D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0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7725-4040-4F7B-B71D-C5A122E4BBB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FCAF-EA35-4ED0-AE59-05FD8F5D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7725-4040-4F7B-B71D-C5A122E4BBB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FCAF-EA35-4ED0-AE59-05FD8F5D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7725-4040-4F7B-B71D-C5A122E4BBB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FCAF-EA35-4ED0-AE59-05FD8F5D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7725-4040-4F7B-B71D-C5A122E4BBB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FCAF-EA35-4ED0-AE59-05FD8F5D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7725-4040-4F7B-B71D-C5A122E4BBB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FCAF-EA35-4ED0-AE59-05FD8F5D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7725-4040-4F7B-B71D-C5A122E4BBB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FCAF-EA35-4ED0-AE59-05FD8F5D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7725-4040-4F7B-B71D-C5A122E4BBB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FCAF-EA35-4ED0-AE59-05FD8F5D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7725-4040-4F7B-B71D-C5A122E4BBB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FCAF-EA35-4ED0-AE59-05FD8F5D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7725-4040-4F7B-B71D-C5A122E4BBB1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FCAF-EA35-4ED0-AE59-05FD8F5D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7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因為我渺小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因為我知道我需要明暸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意對我重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14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   已假裝不了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   因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愛我需要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懷   我走過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白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02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有些事我只想要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任何人都愛我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痛苦從眼中流下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我擦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805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CD72-EFFD-45F4-9AFD-62FCCFA2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禱告</a:t>
            </a:r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1D9B-3DF6-4B5F-8BC1-9F967CCC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在早晨我也要來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主耶穌今天我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所需要的力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量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天賜給我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典夠我用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678312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132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禱告</vt:lpstr>
      <vt:lpstr>禱告</vt:lpstr>
      <vt:lpstr>禱告</vt:lpstr>
      <vt:lpstr>禱告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</dc:title>
  <dc:creator>batisuoc</dc:creator>
  <cp:lastModifiedBy>Windows User</cp:lastModifiedBy>
  <cp:revision>3</cp:revision>
  <dcterms:created xsi:type="dcterms:W3CDTF">2017-10-29T17:06:07Z</dcterms:created>
  <dcterms:modified xsi:type="dcterms:W3CDTF">2020-07-29T16:50:30Z</dcterms:modified>
</cp:coreProperties>
</file>