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97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501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498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3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69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210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922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15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585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35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831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8AE4-758B-44EB-A360-1D8E5CF7D7B3}" type="datetimeFigureOut">
              <a:rPr lang="vi-VN" smtClean="0"/>
              <a:t>01/08/2020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27E5-4B04-4C8A-BD5C-A55573A1B8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244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聖靈的江河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座前有一道生命水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們進前來謙卑等候領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在中有滿足的喜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由運行這地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480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聖靈的江河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聖靈的江河流啊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  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由湧流在這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  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命活水不停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靈的江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河  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由湧流到無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們歡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迎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靈我們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5061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105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聖靈的江河</vt:lpstr>
      <vt:lpstr>聖靈的江河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聖靈的江河</dc:title>
  <dc:creator>Windows User</dc:creator>
  <cp:lastModifiedBy>Windows User</cp:lastModifiedBy>
  <cp:revision>2</cp:revision>
  <dcterms:created xsi:type="dcterms:W3CDTF">2020-08-01T06:07:38Z</dcterms:created>
  <dcterms:modified xsi:type="dcterms:W3CDTF">2020-08-01T06:09:57Z</dcterms:modified>
</cp:coreProperties>
</file>