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6BAB-9176-4202-A0CA-6E198890FA35}" type="datetimeFigureOut">
              <a:rPr lang="vi-VN" smtClean="0"/>
              <a:t>16/10/2020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A9A7-5022-46E3-9441-C42E2FF8FF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255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6BAB-9176-4202-A0CA-6E198890FA35}" type="datetimeFigureOut">
              <a:rPr lang="vi-VN" smtClean="0"/>
              <a:t>16/10/2020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A9A7-5022-46E3-9441-C42E2FF8FF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521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6BAB-9176-4202-A0CA-6E198890FA35}" type="datetimeFigureOut">
              <a:rPr lang="vi-VN" smtClean="0"/>
              <a:t>16/10/2020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A9A7-5022-46E3-9441-C42E2FF8FF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182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6BAB-9176-4202-A0CA-6E198890FA35}" type="datetimeFigureOut">
              <a:rPr lang="vi-VN" smtClean="0"/>
              <a:t>16/10/2020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A9A7-5022-46E3-9441-C42E2FF8FF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312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6BAB-9176-4202-A0CA-6E198890FA35}" type="datetimeFigureOut">
              <a:rPr lang="vi-VN" smtClean="0"/>
              <a:t>16/10/2020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A9A7-5022-46E3-9441-C42E2FF8FF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071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6BAB-9176-4202-A0CA-6E198890FA35}" type="datetimeFigureOut">
              <a:rPr lang="vi-VN" smtClean="0"/>
              <a:t>16/10/2020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A9A7-5022-46E3-9441-C42E2FF8FF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687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6BAB-9176-4202-A0CA-6E198890FA35}" type="datetimeFigureOut">
              <a:rPr lang="vi-VN" smtClean="0"/>
              <a:t>16/10/2020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A9A7-5022-46E3-9441-C42E2FF8FF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721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6BAB-9176-4202-A0CA-6E198890FA35}" type="datetimeFigureOut">
              <a:rPr lang="vi-VN" smtClean="0"/>
              <a:t>16/10/2020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A9A7-5022-46E3-9441-C42E2FF8FF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4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6BAB-9176-4202-A0CA-6E198890FA35}" type="datetimeFigureOut">
              <a:rPr lang="vi-VN" smtClean="0"/>
              <a:t>16/10/2020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A9A7-5022-46E3-9441-C42E2FF8FF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331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6BAB-9176-4202-A0CA-6E198890FA35}" type="datetimeFigureOut">
              <a:rPr lang="vi-VN" smtClean="0"/>
              <a:t>16/10/2020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A9A7-5022-46E3-9441-C42E2FF8FF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361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6BAB-9176-4202-A0CA-6E198890FA35}" type="datetimeFigureOut">
              <a:rPr lang="vi-VN" smtClean="0"/>
              <a:t>16/10/2020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A9A7-5022-46E3-9441-C42E2FF8FF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607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A6BAB-9176-4202-A0CA-6E198890FA35}" type="datetimeFigureOut">
              <a:rPr lang="vi-VN" smtClean="0"/>
              <a:t>16/10/2020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4A9A7-5022-46E3-9441-C42E2FF8FF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103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祂又真又活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516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  我要喜樂  靠主常喜樂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喜樂是信心的選擇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055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  我要讚美  高聲讚美主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因祂凡事掌權  凡事都能做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386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萬事的背後  都有上帝的恩手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祂在看  祂在做  祂又真又活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430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按祂的時候  美好事必定成就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祂全知  祂全能  祂又真又活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82497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92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祂又真又活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祂又真又活</dc:title>
  <dc:creator>Windows User</dc:creator>
  <cp:lastModifiedBy>Windows User</cp:lastModifiedBy>
  <cp:revision>1</cp:revision>
  <dcterms:created xsi:type="dcterms:W3CDTF">2020-10-16T11:49:31Z</dcterms:created>
  <dcterms:modified xsi:type="dcterms:W3CDTF">2020-10-16T11:49:49Z</dcterms:modified>
</cp:coreProperties>
</file>