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84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952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41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8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53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06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80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967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77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64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48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EC69-94D7-4F3D-A41A-DB389693E93E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9F3A-BE9E-4EE7-951E-D7F549488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7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倚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靠耶和華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217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頭望我歲月匆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匆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過困境與浪濤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8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倚靠耶和華重造新生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擔必卸開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246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這一刻我縱是失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去平靜與安穩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3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擔子變輕省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1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犧牲令我改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恩典導我行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639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恩手伴我走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深愛不捨不棄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62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來日讓我仰賴應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滿能力與希望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25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倚靠耶和華伴我一世走過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5775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倚靠耶和華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倚靠耶和華</dc:title>
  <dc:creator>Windows User</dc:creator>
  <cp:lastModifiedBy>Windows User</cp:lastModifiedBy>
  <cp:revision>1</cp:revision>
  <dcterms:created xsi:type="dcterms:W3CDTF">2020-10-16T11:42:11Z</dcterms:created>
  <dcterms:modified xsi:type="dcterms:W3CDTF">2020-10-16T11:42:45Z</dcterms:modified>
</cp:coreProperties>
</file>