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4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4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2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5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80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0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62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30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01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4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8383-1FD8-4FD7-A709-3FB18DE9DC42}" type="datetimeFigureOut">
              <a:rPr lang="vi-VN" smtClean="0"/>
              <a:t>08/10/2020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4E1F-5B9D-45C9-9068-35B6DAC7D5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0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9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同路人</a:t>
            </a:r>
            <a:endParaRPr lang="zh-TW" altLang="en-US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92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碰到挫拆我掛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肩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擔重壓我困累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8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一生幾多試與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煉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為我祈禱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3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見到快慰開心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願樣樣你分嚐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83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為你感謝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路極珍貴</a:t>
            </a:r>
            <a:endParaRPr lang="vi-V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19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碰到挫拆我掛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肩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擔重壓我困累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46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一生幾多試與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煉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為我祈禱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73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見到快慰開心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願樣樣你分嚐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5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為你感謝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路極珍貴</a:t>
            </a:r>
            <a:endParaRPr lang="vi-V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3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念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那天起步  懷內滿掙扎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誰料覓真理  路遠又險窄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67" y="2290768"/>
            <a:ext cx="89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vi-V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6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越過眾山嶺  還望你鞭策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迷路我驚慌  盼為我導引</a:t>
            </a:r>
            <a:endParaRPr lang="vi-V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67" y="2290768"/>
            <a:ext cx="89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vi-V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30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碰到挫拆我掛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肩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擔重壓我困累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602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一生幾多試與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煉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為我祈禱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5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見到快慰開心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願樣樣你分嚐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818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為你感謝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路極珍貴</a:t>
            </a:r>
            <a:endParaRPr lang="vi-V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30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自你同上路  懷內滿興奮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同實現真理  路遠能呼應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67" y="2290768"/>
            <a:ext cx="89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vi-V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7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俗世多圈套  常望你督責</a:t>
            </a:r>
            <a:endParaRPr lang="en-US" altLang="zh-TW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求為我祝福  努力不後退</a:t>
            </a:r>
            <a:endParaRPr lang="vi-V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267" y="2290768"/>
            <a:ext cx="89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vi-V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199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241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2020-10-08T10:25:45Z</dcterms:created>
  <dcterms:modified xsi:type="dcterms:W3CDTF">2020-10-08T10:34:38Z</dcterms:modified>
</cp:coreProperties>
</file>