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8080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0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5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02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89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34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2020/10/16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2020/10/16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05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2020/10/16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36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2020/10/16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1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2020/10/16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58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2020/10/16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9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643F-852B-4059-9F2F-1212C809C47E}" type="datetimeFigureOut">
              <a:rPr lang="zh-TW" altLang="en-US" smtClean="0"/>
              <a:pPr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6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寶座前</a:t>
            </a:r>
          </a:p>
        </p:txBody>
      </p:sp>
    </p:spTree>
    <p:extLst>
      <p:ext uri="{BB962C8B-B14F-4D97-AF65-F5344CB8AC3E}">
        <p14:creationId xmlns:p14="http://schemas.microsoft.com/office/powerpoint/2010/main" val="373847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寶座前 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我獻上我的敬拜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079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我高舉雙手  揚聲敬拜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願救恩歸於寶座上的神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100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寶座前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眾天使俯伏敬拜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137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讓萬國萬邦在天上說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願救恩歸於寶座上的神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77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867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救恩榮耀都歸於我們的神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75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236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頌讚權能都歸於我們的神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直到永永遠遠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77685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</TotalTime>
  <Words>127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Theme1</vt:lpstr>
      <vt:lpstr>在袮寶座前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在你寶座前</dc:title>
  <dc:creator>大副堂</dc:creator>
  <cp:lastModifiedBy>Windows User</cp:lastModifiedBy>
  <cp:revision>9</cp:revision>
  <dcterms:created xsi:type="dcterms:W3CDTF">2017-08-08T12:45:20Z</dcterms:created>
  <dcterms:modified xsi:type="dcterms:W3CDTF">2020-10-16T11:57:23Z</dcterms:modified>
</cp:coreProperties>
</file>