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FAA79-2AD9-49FF-9797-94AE20DEA5B5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FAA79-2AD9-49FF-9797-94AE20DEA5B5}" type="datetimeFigureOut">
              <a:rPr lang="zh-TW" altLang="en-US" smtClean="0"/>
              <a:pPr/>
              <a:t>2019/3/16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8D9A2-D92F-41ED-B28B-EB07EBE986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主信實無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慈愛主信實無變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在每天清晨  主愛已彰顯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慈愛主信實無變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沒有分陰晴  主愛勵勉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主信實無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愛慕到達主跟前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渴慕救主引牽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困苦 壓迫 憂傷 掛念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神愛眷必不停斷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神愛眷終不改變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主信實無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慈愛主信實無變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日影西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斜  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愛更溫暖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慈愛主信實無變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沒有分冬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暖  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愛復眷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主信實無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愛慕到達主跟前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渴慕救主引牽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困苦 壓迫 憂傷 掛念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神愛眷必不停斷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神愛眷終不改變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67</TotalTime>
  <Words>122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主信實無變</vt:lpstr>
      <vt:lpstr>主信實無變</vt:lpstr>
      <vt:lpstr>主信實無變</vt:lpstr>
      <vt:lpstr>主信實無變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主信實無變</dc:title>
  <dc:creator>datang</dc:creator>
  <cp:lastModifiedBy>DaTang</cp:lastModifiedBy>
  <cp:revision>8</cp:revision>
  <dcterms:created xsi:type="dcterms:W3CDTF">2014-08-30T08:15:48Z</dcterms:created>
  <dcterms:modified xsi:type="dcterms:W3CDTF">2019-03-16T04:31:35Z</dcterms:modified>
</cp:coreProperties>
</file>