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51435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我就走到神的祭壇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到我最喜樂的神那裡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彈琴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我要彈琴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51435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我就走到神的祭壇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到我最喜樂的神那裡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唱詩稱頌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唱詩稱頌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51435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我就走到神的祭壇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到我最喜樂的神那裡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跳舞稱頌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跳舞稱頌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113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到神的祭壇</vt:lpstr>
      <vt:lpstr>到神的祭壇</vt:lpstr>
      <vt:lpstr>到神的祭壇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到神的祭壇</dc:title>
  <dc:creator>DAIDUONG</dc:creator>
  <cp:lastModifiedBy>DaTang</cp:lastModifiedBy>
  <cp:revision>3</cp:revision>
  <dcterms:created xsi:type="dcterms:W3CDTF">2014-01-19T00:00:42Z</dcterms:created>
  <dcterms:modified xsi:type="dcterms:W3CDTF">2019-03-16T04:35:00Z</dcterms:modified>
</cp:coreProperties>
</file>