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C6C7-DC36-49BA-B09E-2C760A046223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乾旱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疲乏無水之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心完全屬於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願更多與你相親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我要切切尋求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乾旱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疲乏無水之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願與你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面對面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我要永永遠遠來愛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要永永遠遠渴慕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願與你面對面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願與你面對面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112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我心切切渴慕你</vt:lpstr>
      <vt:lpstr>我心切切渴慕你</vt:lpstr>
      <vt:lpstr>我心切切渴慕你</vt:lpstr>
      <vt:lpstr>我心切切渴慕你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我心切切渴慕你</dc:title>
  <dc:creator>User</dc:creator>
  <cp:lastModifiedBy>DaTang</cp:lastModifiedBy>
  <cp:revision>2</cp:revision>
  <dcterms:created xsi:type="dcterms:W3CDTF">2017-06-11T00:45:16Z</dcterms:created>
  <dcterms:modified xsi:type="dcterms:W3CDTF">2019-03-16T04:35:21Z</dcterms:modified>
</cp:coreProperties>
</file>