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FB52-15F4-4061-8AB0-C0AA24B63DC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05D9-9EF3-4378-8810-FACE825796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求引領我心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求引領我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盡我心敬拜永活神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求引領我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為你傾出心中愛慕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求引領我心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求引領我心</a:t>
            </a:r>
            <a:r>
              <a:rPr lang="en-US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明白主恩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跟主愛深深結合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衝開心捆綁一心愛著你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51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求引領我心</vt:lpstr>
      <vt:lpstr>求引領我心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求引領我心</dc:title>
  <dc:creator>DaTang</dc:creator>
  <cp:lastModifiedBy>DaTang</cp:lastModifiedBy>
  <cp:revision>1</cp:revision>
  <dcterms:created xsi:type="dcterms:W3CDTF">2019-03-16T03:25:48Z</dcterms:created>
  <dcterms:modified xsi:type="dcterms:W3CDTF">2019-03-16T03:34:03Z</dcterms:modified>
</cp:coreProperties>
</file>