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98BC-25A8-46A6-B6FE-36AFA2278376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行神蹟的神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你是行神蹟的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中賜下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瞎眼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看見疾病都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你沒有不可能的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行神蹟的神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你是行神蹟的神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絕望中賜下盼望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在你沒有轉動的影兒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每個應許都實在阿們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行神蹟的神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  要歡呼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遍一遍不停來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耶利哥的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城牆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片片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倒塌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行神蹟的神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  要相信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遍一遍不停來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  成就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行神蹟的神</vt:lpstr>
      <vt:lpstr>行神蹟的神</vt:lpstr>
      <vt:lpstr>行神蹟的神</vt:lpstr>
      <vt:lpstr>行神蹟的神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行神蹟的神</dc:title>
  <dc:creator>DaTang</dc:creator>
  <cp:lastModifiedBy>DaTang</cp:lastModifiedBy>
  <cp:revision>1</cp:revision>
  <dcterms:created xsi:type="dcterms:W3CDTF">2019-03-09T09:39:26Z</dcterms:created>
  <dcterms:modified xsi:type="dcterms:W3CDTF">2019-03-09T09:40:54Z</dcterms:modified>
</cp:coreProperties>
</file>