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2916-151F-497B-85BB-675B73A5F732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9B1A-2CF9-4A36-A708-DA7E3231F2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183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2916-151F-497B-85BB-675B73A5F732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9B1A-2CF9-4A36-A708-DA7E3231F2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084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2916-151F-497B-85BB-675B73A5F732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9B1A-2CF9-4A36-A708-DA7E3231F2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869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2916-151F-497B-85BB-675B73A5F732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9B1A-2CF9-4A36-A708-DA7E3231F2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680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2916-151F-497B-85BB-675B73A5F732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9B1A-2CF9-4A36-A708-DA7E3231F2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904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2916-151F-497B-85BB-675B73A5F732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9B1A-2CF9-4A36-A708-DA7E3231F2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998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2916-151F-497B-85BB-675B73A5F732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9B1A-2CF9-4A36-A708-DA7E3231F2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341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2916-151F-497B-85BB-675B73A5F732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9B1A-2CF9-4A36-A708-DA7E3231F2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659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2916-151F-497B-85BB-675B73A5F732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9B1A-2CF9-4A36-A708-DA7E3231F2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569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2916-151F-497B-85BB-675B73A5F732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9B1A-2CF9-4A36-A708-DA7E3231F2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4268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2916-151F-497B-85BB-675B73A5F732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9B1A-2CF9-4A36-A708-DA7E3231F2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237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32916-151F-497B-85BB-675B73A5F732}" type="datetimeFigureOut">
              <a:rPr lang="vi-VN" smtClean="0"/>
              <a:t>01/04/2021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B9B1A-2CF9-4A36-A708-DA7E3231F2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137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80861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 </a:t>
            </a:r>
            <a:r>
              <a:rPr lang="en-US" altLang="zh-CN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50  </a:t>
            </a:r>
            <a:r>
              <a:rPr lang="zh-TW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曾捨命為你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118667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altLang="zh-TW" sz="5333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TC 92</a:t>
            </a:r>
            <a:r>
              <a:rPr lang="vi-VN" altLang="zh-TW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 Ta hy sinh vì con hết</a:t>
            </a:r>
            <a:endParaRPr lang="zh-TW" altLang="en-US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504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為你為你天家曾捨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Ta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bỏ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hết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rồi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</a:t>
            </a:r>
            <a:r>
              <a:rPr lang="en-US" sz="4267" b="1" dirty="0">
                <a:solidFill>
                  <a:srgbClr val="660033"/>
                </a:solidFill>
              </a:rPr>
              <a:t>2 </a:t>
            </a:r>
            <a:r>
              <a:rPr lang="en-US" sz="4267" b="1" dirty="0">
                <a:solidFill>
                  <a:srgbClr val="660033"/>
                </a:solidFill>
              </a:rPr>
              <a:t>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85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你棄何福為我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Bỏ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chi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ta, con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?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</a:t>
            </a:r>
            <a:r>
              <a:rPr lang="en-US" sz="4267" b="1" dirty="0">
                <a:solidFill>
                  <a:srgbClr val="660033"/>
                </a:solidFill>
              </a:rPr>
              <a:t>2 </a:t>
            </a:r>
            <a:r>
              <a:rPr lang="en-US" sz="4267" b="1" dirty="0">
                <a:solidFill>
                  <a:srgbClr val="660033"/>
                </a:solidFill>
              </a:rPr>
              <a:t>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089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為你為你天家曾捨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Ta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bỏ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hết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rồi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</a:t>
            </a:r>
            <a:r>
              <a:rPr lang="en-US" sz="4267" b="1" dirty="0">
                <a:solidFill>
                  <a:srgbClr val="660033"/>
                </a:solidFill>
              </a:rPr>
              <a:t>2 </a:t>
            </a:r>
            <a:r>
              <a:rPr lang="en-US" sz="4267" b="1" dirty="0">
                <a:solidFill>
                  <a:srgbClr val="660033"/>
                </a:solidFill>
              </a:rPr>
              <a:t>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862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你棄何福為我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Bỏ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chi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ta, con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?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</a:t>
            </a:r>
            <a:r>
              <a:rPr lang="en-US" sz="4267" b="1" dirty="0">
                <a:solidFill>
                  <a:srgbClr val="660033"/>
                </a:solidFill>
              </a:rPr>
              <a:t>2 </a:t>
            </a:r>
            <a:r>
              <a:rPr lang="en-US" sz="4267" b="1" dirty="0">
                <a:solidFill>
                  <a:srgbClr val="660033"/>
                </a:solidFill>
              </a:rPr>
              <a:t>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422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我曾大受苦難  非人口舌能說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Thương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ta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chịu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đau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khổ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trí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đâu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kịp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suy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lường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</a:t>
            </a:r>
            <a:r>
              <a:rPr lang="en-US" sz="4267" b="1" dirty="0">
                <a:solidFill>
                  <a:srgbClr val="660033"/>
                </a:solidFill>
              </a:rPr>
              <a:t>3 </a:t>
            </a:r>
            <a:r>
              <a:rPr lang="en-US" sz="4267" b="1" dirty="0">
                <a:solidFill>
                  <a:srgbClr val="660033"/>
                </a:solidFill>
              </a:rPr>
              <a:t>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733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臨刑身同罪犯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救你地獄得脫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Đem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âm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phủ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thân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nầy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chịu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bao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đau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thương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</a:t>
            </a:r>
            <a:r>
              <a:rPr lang="en-US" sz="4267" b="1" dirty="0">
                <a:solidFill>
                  <a:srgbClr val="660033"/>
                </a:solidFill>
              </a:rPr>
              <a:t>3 </a:t>
            </a:r>
            <a:r>
              <a:rPr lang="en-US" sz="4267" b="1" dirty="0">
                <a:solidFill>
                  <a:srgbClr val="660033"/>
                </a:solidFill>
              </a:rPr>
              <a:t>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223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為你為你我身曾捨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Ta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gánh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hết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rồi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</a:t>
            </a:r>
            <a:r>
              <a:rPr lang="en-US" sz="4267" b="1" dirty="0">
                <a:solidFill>
                  <a:srgbClr val="660033"/>
                </a:solidFill>
              </a:rPr>
              <a:t>3 </a:t>
            </a:r>
            <a:r>
              <a:rPr lang="en-US" sz="4267" b="1" dirty="0">
                <a:solidFill>
                  <a:srgbClr val="660033"/>
                </a:solidFill>
              </a:rPr>
              <a:t>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82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你忍何辱為我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Gánh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chi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ta, con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?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</a:t>
            </a:r>
            <a:r>
              <a:rPr lang="en-US" sz="4267" b="1" dirty="0">
                <a:solidFill>
                  <a:srgbClr val="660033"/>
                </a:solidFill>
              </a:rPr>
              <a:t>3 </a:t>
            </a:r>
            <a:r>
              <a:rPr lang="en-US" sz="4267" b="1" dirty="0">
                <a:solidFill>
                  <a:srgbClr val="660033"/>
                </a:solidFill>
              </a:rPr>
              <a:t>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601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為你為你我身曾捨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Ta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gánh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hết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rồi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</a:t>
            </a:r>
            <a:r>
              <a:rPr lang="en-US" sz="4267" b="1" dirty="0">
                <a:solidFill>
                  <a:srgbClr val="660033"/>
                </a:solidFill>
              </a:rPr>
              <a:t>3 </a:t>
            </a:r>
            <a:r>
              <a:rPr lang="en-US" sz="4267" b="1" dirty="0">
                <a:solidFill>
                  <a:srgbClr val="660033"/>
                </a:solidFill>
              </a:rPr>
              <a:t>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260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你忍何辱為我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Gánh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chi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ta, con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?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</a:t>
            </a:r>
            <a:r>
              <a:rPr lang="en-US" sz="4267" b="1" dirty="0">
                <a:solidFill>
                  <a:srgbClr val="660033"/>
                </a:solidFill>
              </a:rPr>
              <a:t>3 </a:t>
            </a:r>
            <a:r>
              <a:rPr lang="en-US" sz="4267" b="1" dirty="0">
                <a:solidFill>
                  <a:srgbClr val="660033"/>
                </a:solidFill>
              </a:rPr>
              <a:t>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87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我曾捨命為你</a:t>
            </a:r>
            <a:r>
              <a:rPr lang="vi-VN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我血為你流出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Ta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hy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hết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huyết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tuôn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tim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nầy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tan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tành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( 1 )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054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我曾將父救恩  從我天庭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攜帶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Ta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xa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lìa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quốc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sanh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đem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đầy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hồng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</a:t>
            </a:r>
            <a:r>
              <a:rPr lang="en-US" sz="4267" b="1" dirty="0">
                <a:solidFill>
                  <a:srgbClr val="660033"/>
                </a:solidFill>
              </a:rPr>
              <a:t>4 </a:t>
            </a:r>
            <a:r>
              <a:rPr lang="en-US" sz="4267" b="1" dirty="0">
                <a:solidFill>
                  <a:srgbClr val="660033"/>
                </a:solidFill>
              </a:rPr>
              <a:t>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098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此恩充滿你身  即我寬容仁愛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thương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ban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toàn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đều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nhưng</a:t>
            </a:r>
            <a:r>
              <a:rPr lang="en-US" sz="32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endParaRPr lang="en-US" sz="32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</a:t>
            </a:r>
            <a:r>
              <a:rPr lang="en-US" sz="4267" b="1" dirty="0">
                <a:solidFill>
                  <a:srgbClr val="660033"/>
                </a:solidFill>
              </a:rPr>
              <a:t>4 </a:t>
            </a:r>
            <a:r>
              <a:rPr lang="en-US" sz="4267" b="1" dirty="0">
                <a:solidFill>
                  <a:srgbClr val="660033"/>
                </a:solidFill>
              </a:rPr>
              <a:t>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992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向你向你大恩曾施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Ta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phó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hết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bửu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vật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rồi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</a:t>
            </a:r>
            <a:r>
              <a:rPr lang="en-US" sz="4267" b="1" dirty="0">
                <a:solidFill>
                  <a:srgbClr val="660033"/>
                </a:solidFill>
              </a:rPr>
              <a:t>4 </a:t>
            </a:r>
            <a:r>
              <a:rPr lang="en-US" sz="4267" b="1" dirty="0">
                <a:solidFill>
                  <a:srgbClr val="660033"/>
                </a:solidFill>
              </a:rPr>
              <a:t>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201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你將何物獻我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Đem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chi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ta, con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?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</a:t>
            </a:r>
            <a:r>
              <a:rPr lang="en-US" sz="4267" b="1" dirty="0">
                <a:solidFill>
                  <a:srgbClr val="660033"/>
                </a:solidFill>
              </a:rPr>
              <a:t>4 </a:t>
            </a:r>
            <a:r>
              <a:rPr lang="en-US" sz="4267" b="1" dirty="0">
                <a:solidFill>
                  <a:srgbClr val="660033"/>
                </a:solidFill>
              </a:rPr>
              <a:t>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406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向你向你大恩曾施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Ta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phó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hết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bửu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vật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rồi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</a:t>
            </a:r>
            <a:r>
              <a:rPr lang="en-US" sz="4267" b="1" dirty="0">
                <a:solidFill>
                  <a:srgbClr val="660033"/>
                </a:solidFill>
              </a:rPr>
              <a:t>4 </a:t>
            </a:r>
            <a:r>
              <a:rPr lang="en-US" sz="4267" b="1" dirty="0">
                <a:solidFill>
                  <a:srgbClr val="660033"/>
                </a:solidFill>
              </a:rPr>
              <a:t>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110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你將何物獻我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Đem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chi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ta, con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?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</a:t>
            </a:r>
            <a:r>
              <a:rPr lang="en-US" sz="4267" b="1" dirty="0">
                <a:solidFill>
                  <a:srgbClr val="660033"/>
                </a:solidFill>
              </a:rPr>
              <a:t>4 </a:t>
            </a:r>
            <a:r>
              <a:rPr lang="en-US" sz="4267" b="1" dirty="0">
                <a:solidFill>
                  <a:srgbClr val="660033"/>
                </a:solidFill>
              </a:rPr>
              <a:t>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07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救你從死復起  使你多罪得贖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Đem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chết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chuộc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đặng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 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( 1 )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9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為你為你我命曾捨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Ta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phó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tánh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mạng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rồi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( 1 )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30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你捨何事為我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Phó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chi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ta, con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?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( 1 )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40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為你為你我命曾捨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Ta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phó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tánh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mạng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rồi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( 1 )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64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你捨何事為我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Phó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chi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ta, con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?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( 1 )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75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我曾離父家庭  並我榮光寶座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Cha ta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ngự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đẹp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đẽ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ngôi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 sang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trọng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vô</a:t>
            </a:r>
            <a:r>
              <a:rPr lang="en-US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endParaRPr lang="en-US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</a:t>
            </a:r>
            <a:r>
              <a:rPr lang="en-US" sz="4267" b="1" dirty="0">
                <a:solidFill>
                  <a:srgbClr val="660033"/>
                </a:solidFill>
              </a:rPr>
              <a:t>2 </a:t>
            </a:r>
            <a:r>
              <a:rPr lang="en-US" sz="4267" b="1" dirty="0">
                <a:solidFill>
                  <a:srgbClr val="660033"/>
                </a:solidFill>
              </a:rPr>
              <a:t>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426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淒涼悲哀獨行  在此暗世經過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lâm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hèn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buồn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thảm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hư</a:t>
            </a:r>
            <a:r>
              <a:rPr lang="en-US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</a:rPr>
              <a:t>( </a:t>
            </a:r>
            <a:r>
              <a:rPr lang="en-US" sz="4267" b="1" dirty="0">
                <a:solidFill>
                  <a:srgbClr val="660033"/>
                </a:solidFill>
              </a:rPr>
              <a:t>2 </a:t>
            </a:r>
            <a:r>
              <a:rPr lang="en-US" sz="4267" b="1" dirty="0">
                <a:solidFill>
                  <a:srgbClr val="660033"/>
                </a:solidFill>
              </a:rPr>
              <a:t>)</a:t>
            </a:r>
            <a:endParaRPr lang="vi-VN" sz="4267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67555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8125CB7-D18B-46DC-9DCC-3C669FADD5A1}" vid="{0725724D-EDF4-4EF9-A9A7-DF024E339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533</Words>
  <Application>Microsoft Office PowerPoint</Application>
  <PresentationFormat>Widescreen</PresentationFormat>
  <Paragraphs>74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微軟正黑體</vt:lpstr>
      <vt:lpstr>新細明體</vt:lpstr>
      <vt:lpstr>Arial</vt:lpstr>
      <vt:lpstr>Calibri</vt:lpstr>
      <vt:lpstr>Theme1</vt:lpstr>
      <vt:lpstr>宣 50  我曾捨命為你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 50  我曾捨命為你</dc:title>
  <dc:creator>Windows User</dc:creator>
  <cp:lastModifiedBy>Windows User</cp:lastModifiedBy>
  <cp:revision>1</cp:revision>
  <dcterms:created xsi:type="dcterms:W3CDTF">2021-03-31T20:44:13Z</dcterms:created>
  <dcterms:modified xsi:type="dcterms:W3CDTF">2021-03-31T20:45:14Z</dcterms:modified>
</cp:coreProperties>
</file>