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91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34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055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804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3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88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32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05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985F-C3BB-42DD-8DDF-BAD4CCEFBC95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C5FC-4489-4528-82F4-EE23EBD90A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697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贖的恩典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 điển cứu chuộc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5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為我死在十架上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7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破碎的生命得以完全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vụn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chữa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我感恩  我敬拜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得醫治  得自由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chữa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8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那救贖的恩典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1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tội khôn nhiễm được</a:t>
            </a:r>
          </a:p>
        </p:txBody>
      </p:sp>
    </p:spTree>
    <p:extLst>
      <p:ext uri="{BB962C8B-B14F-4D97-AF65-F5344CB8AC3E}">
        <p14:creationId xmlns:p14="http://schemas.microsoft.com/office/powerpoint/2010/main" val="309578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 khiên khôn nhiễm gì được</a:t>
            </a:r>
          </a:p>
        </p:txBody>
      </p:sp>
    </p:spTree>
    <p:extLst>
      <p:ext uri="{BB962C8B-B14F-4D97-AF65-F5344CB8AC3E}">
        <p14:creationId xmlns:p14="http://schemas.microsoft.com/office/powerpoint/2010/main" val="75301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被贖教會  洗得清潔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 khi thánh dân Chúa cất lên trời</a:t>
            </a:r>
          </a:p>
        </p:txBody>
      </p:sp>
    </p:spTree>
    <p:extLst>
      <p:ext uri="{BB962C8B-B14F-4D97-AF65-F5344CB8AC3E}">
        <p14:creationId xmlns:p14="http://schemas.microsoft.com/office/powerpoint/2010/main" val="140749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永遠與罪隔離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 cứu tội khôn nhiễm được</a:t>
            </a:r>
          </a:p>
        </p:txBody>
      </p:sp>
    </p:spTree>
    <p:extLst>
      <p:ext uri="{BB962C8B-B14F-4D97-AF65-F5344CB8AC3E}">
        <p14:creationId xmlns:p14="http://schemas.microsoft.com/office/powerpoint/2010/main" val="24441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每當我拿起這餅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chiếc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4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我記念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親愛耶穌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tưởng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nhớ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dấu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換回我生命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2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使我回到天父面前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每當我拿起這杯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chén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4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我感謝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0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寶血洗淨我的罪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2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使我永遠與罪隔離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980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279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Theme1</vt:lpstr>
      <vt:lpstr>救贖的恩典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救贖的恩典</dc:title>
  <dc:creator>Windows User</dc:creator>
  <cp:lastModifiedBy>Windows User</cp:lastModifiedBy>
  <cp:revision>1</cp:revision>
  <dcterms:created xsi:type="dcterms:W3CDTF">2021-03-31T17:45:28Z</dcterms:created>
  <dcterms:modified xsi:type="dcterms:W3CDTF">2021-03-31T17:46:00Z</dcterms:modified>
</cp:coreProperties>
</file>