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8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8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0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73E-88ED-4C60-9677-CD3D3E05042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1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573E-88ED-4C60-9677-CD3D3E05042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0F73-499B-4604-ACBB-E8EB90BB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2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4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們祝你聖誕快樂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0" y="3228785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5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anh</a:t>
            </a:r>
            <a:r>
              <a:rPr lang="en-US" sz="5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5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</a:t>
            </a:r>
            <a:r>
              <a:rPr lang="en-US" sz="5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5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giáng</a:t>
            </a:r>
            <a:r>
              <a:rPr lang="en-US" sz="5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54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sinh</a:t>
            </a:r>
            <a:endParaRPr lang="zh-TW" altLang="en-US" sz="5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821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Mừng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anh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vui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giáng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sinh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trong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hòa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bình</a:t>
            </a:r>
            <a:endParaRPr lang="en-US" altLang="zh-TW" sz="44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621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Mừng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anh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vui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giáng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sinh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trong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  <a:ea typeface="微軟正黑體" pitchFamily="34" charset="-120"/>
              </a:rPr>
              <a:t>huy</a:t>
            </a:r>
            <a:r>
              <a:rPr lang="en-US" sz="4400" b="1" dirty="0" smtClean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 smtClean="0">
                <a:solidFill>
                  <a:srgbClr val="000066"/>
                </a:solidFill>
                <a:ea typeface="微軟正黑體" pitchFamily="34" charset="-120"/>
              </a:rPr>
              <a:t>hoàng</a:t>
            </a:r>
            <a:endParaRPr lang="zh-TW" altLang="en-US" sz="44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769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Mừng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anh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vui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giáng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sinh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trong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smtClean="0">
                <a:solidFill>
                  <a:srgbClr val="000066"/>
                </a:solidFill>
                <a:ea typeface="微軟正黑體" pitchFamily="34" charset="-120"/>
              </a:rPr>
              <a:t>an </a:t>
            </a:r>
            <a:r>
              <a:rPr lang="en-US" sz="4400" b="1" dirty="0" err="1" smtClean="0">
                <a:solidFill>
                  <a:srgbClr val="000066"/>
                </a:solidFill>
                <a:ea typeface="微軟正黑體" pitchFamily="34" charset="-120"/>
              </a:rPr>
              <a:t>lành</a:t>
            </a:r>
            <a:endParaRPr lang="zh-TW" altLang="en-US" sz="44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76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並賀新年納福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Và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một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năm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mới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ea typeface="微軟正黑體" pitchFamily="34" charset="-120"/>
              </a:rPr>
              <a:t>bình</a:t>
            </a:r>
            <a:r>
              <a:rPr lang="en-US" sz="4400" b="1" dirty="0">
                <a:solidFill>
                  <a:srgbClr val="000066"/>
                </a:solidFill>
                <a:ea typeface="微軟正黑體" pitchFamily="34" charset="-120"/>
              </a:rPr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389340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願大喜訊息  賜平安給你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29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4000" b="1" dirty="0" err="1" smtClean="0">
                <a:solidFill>
                  <a:srgbClr val="000066"/>
                </a:solidFill>
                <a:ea typeface="微軟正黑體" pitchFamily="34" charset="-120"/>
              </a:rPr>
              <a:t>Nguyện</a:t>
            </a:r>
            <a:r>
              <a:rPr lang="en-US" sz="4000" b="1" dirty="0" smtClean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ea typeface="微軟正黑體" pitchFamily="34" charset="-120"/>
              </a:rPr>
              <a:t>anh</a:t>
            </a:r>
            <a:r>
              <a:rPr lang="en-US" sz="40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ea typeface="微軟正黑體" pitchFamily="34" charset="-120"/>
              </a:rPr>
              <a:t>luôn</a:t>
            </a:r>
            <a:r>
              <a:rPr lang="en-US" sz="40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ea typeface="微軟正黑體" pitchFamily="34" charset="-120"/>
              </a:rPr>
              <a:t>tươi</a:t>
            </a:r>
            <a:r>
              <a:rPr lang="en-US" sz="40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000" b="1" dirty="0" err="1" smtClean="0">
                <a:solidFill>
                  <a:srgbClr val="000066"/>
                </a:solidFill>
                <a:ea typeface="微軟正黑體" pitchFamily="34" charset="-120"/>
              </a:rPr>
              <a:t>vui</a:t>
            </a:r>
            <a:r>
              <a:rPr lang="en-US" sz="4000" b="1" dirty="0" smtClean="0">
                <a:solidFill>
                  <a:srgbClr val="000066"/>
                </a:solidFill>
                <a:ea typeface="微軟正黑體" pitchFamily="34" charset="-120"/>
              </a:rPr>
              <a:t>, </a:t>
            </a:r>
            <a:r>
              <a:rPr lang="en-US" sz="4000" b="1" dirty="0" err="1" smtClean="0">
                <a:solidFill>
                  <a:srgbClr val="000066"/>
                </a:solidFill>
                <a:ea typeface="微軟正黑體" pitchFamily="34" charset="-120"/>
              </a:rPr>
              <a:t>trên</a:t>
            </a:r>
            <a:r>
              <a:rPr lang="en-US" sz="4000" b="1" dirty="0" smtClean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ea typeface="微軟正黑體" pitchFamily="34" charset="-120"/>
              </a:rPr>
              <a:t>khắp</a:t>
            </a:r>
            <a:r>
              <a:rPr lang="en-US" sz="40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000" b="1" dirty="0" err="1" smtClean="0">
                <a:solidFill>
                  <a:srgbClr val="000066"/>
                </a:solidFill>
                <a:ea typeface="微軟正黑體" pitchFamily="34" charset="-120"/>
              </a:rPr>
              <a:t>mỗi</a:t>
            </a:r>
            <a:r>
              <a:rPr lang="en-US" sz="4000" b="1" dirty="0" smtClean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ea typeface="微軟正黑體" pitchFamily="34" charset="-120"/>
              </a:rPr>
              <a:t>nẻo</a:t>
            </a:r>
            <a:r>
              <a:rPr lang="en-US" sz="40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ea typeface="微軟正黑體" pitchFamily="34" charset="-120"/>
              </a:rPr>
              <a:t>đường</a:t>
            </a:r>
            <a:endParaRPr lang="en-US" sz="40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096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79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恭祝聖誕快樂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並賀新年納福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017777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600" b="1" dirty="0" err="1">
                <a:solidFill>
                  <a:srgbClr val="000066"/>
                </a:solidFill>
                <a:ea typeface="微軟正黑體" pitchFamily="34" charset="-120"/>
              </a:rPr>
              <a:t>Một</a:t>
            </a:r>
            <a:r>
              <a:rPr lang="en-US" sz="36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a typeface="微軟正黑體" pitchFamily="34" charset="-120"/>
              </a:rPr>
              <a:t>giáng</a:t>
            </a:r>
            <a:r>
              <a:rPr lang="en-US" sz="36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a typeface="微軟正黑體" pitchFamily="34" charset="-120"/>
              </a:rPr>
              <a:t>sinh</a:t>
            </a:r>
            <a:r>
              <a:rPr lang="en-US" sz="36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a typeface="微軟正黑體" pitchFamily="34" charset="-120"/>
              </a:rPr>
              <a:t>đầy</a:t>
            </a:r>
            <a:r>
              <a:rPr lang="en-US" sz="36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a typeface="微軟正黑體" pitchFamily="34" charset="-120"/>
              </a:rPr>
              <a:t>phước</a:t>
            </a:r>
            <a:r>
              <a:rPr lang="en-US" sz="36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a typeface="微軟正黑體" pitchFamily="34" charset="-120"/>
              </a:rPr>
              <a:t>hạnh</a:t>
            </a:r>
            <a:r>
              <a:rPr lang="en-US" sz="3600" b="1" dirty="0">
                <a:solidFill>
                  <a:srgbClr val="000066"/>
                </a:solidFill>
                <a:ea typeface="微軟正黑體" pitchFamily="34" charset="-120"/>
              </a:rPr>
              <a:t> </a:t>
            </a:r>
            <a:r>
              <a:rPr lang="en-US" sz="3600" b="1" dirty="0" err="1" smtClean="0">
                <a:solidFill>
                  <a:srgbClr val="000066"/>
                </a:solidFill>
                <a:ea typeface="微軟正黑體" pitchFamily="34" charset="-120"/>
              </a:rPr>
              <a:t>và</a:t>
            </a:r>
            <a:r>
              <a:rPr lang="en-US" sz="3600" b="1" dirty="0" smtClean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a typeface="微軟正黑體" pitchFamily="34" charset="-120"/>
              </a:rPr>
              <a:t>một</a:t>
            </a:r>
            <a:r>
              <a:rPr lang="en-US" sz="36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a typeface="微軟正黑體" pitchFamily="34" charset="-120"/>
              </a:rPr>
              <a:t>năm</a:t>
            </a:r>
            <a:r>
              <a:rPr lang="en-US" sz="36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a typeface="微軟正黑體" pitchFamily="34" charset="-120"/>
              </a:rPr>
              <a:t>mới</a:t>
            </a:r>
            <a:r>
              <a:rPr lang="en-US" sz="3600" b="1" dirty="0">
                <a:solidFill>
                  <a:srgbClr val="000066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a typeface="微軟正黑體" pitchFamily="34" charset="-120"/>
              </a:rPr>
              <a:t>bình</a:t>
            </a:r>
            <a:r>
              <a:rPr lang="en-US" sz="3600" b="1" dirty="0">
                <a:solidFill>
                  <a:srgbClr val="000066"/>
                </a:solidFill>
                <a:ea typeface="微軟正黑體" pitchFamily="34" charset="-120"/>
              </a:rPr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2524895322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</TotalTime>
  <Words>112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Church Theme</vt:lpstr>
      <vt:lpstr>我們祝你聖誕快樂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我們祝你聖誕快樂 Mừng anh vui giáng sinh</dc:title>
  <dc:creator>Microsoft Windows</dc:creator>
  <cp:lastModifiedBy>Windows User</cp:lastModifiedBy>
  <cp:revision>5</cp:revision>
  <dcterms:created xsi:type="dcterms:W3CDTF">2012-12-08T03:05:51Z</dcterms:created>
  <dcterms:modified xsi:type="dcterms:W3CDTF">2020-12-18T15:25:14Z</dcterms:modified>
</cp:coreProperties>
</file>