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讓我們一起在主愛裡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啊 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132</TotalTime>
  <Words>135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微軟正黑體</vt:lpstr>
      <vt:lpstr>新細明體</vt:lpstr>
      <vt:lpstr>宋体</vt:lpstr>
      <vt:lpstr>Arial</vt:lpstr>
      <vt:lpstr>Calibri</vt:lpstr>
      <vt:lpstr>Calibri Light</vt:lpstr>
      <vt:lpstr>Century Gothic</vt:lpstr>
      <vt:lpstr>Corbel</vt:lpstr>
      <vt:lpstr>Trebuchet MS</vt:lpstr>
      <vt:lpstr>Wingdings 3</vt:lpstr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  <vt:lpstr>主的大家庭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Windows User</cp:lastModifiedBy>
  <cp:revision>19</cp:revision>
  <dcterms:created xsi:type="dcterms:W3CDTF">2017-07-29T03:52:27Z</dcterms:created>
  <dcterms:modified xsi:type="dcterms:W3CDTF">2020-12-17T16:52:34Z</dcterms:modified>
</cp:coreProperties>
</file>