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245-5B8A-4302-894E-2CCC6B647891}" type="datetimeFigureOut">
              <a:rPr lang="zh-TW" altLang="en-US" smtClean="0"/>
              <a:pPr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勇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敢走出去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79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我並不完美  也並不特別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而你卻是為我捨棄生命的主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023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我時常軟弱  有時會迷惑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是道路真理和生命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77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要往哪裡走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92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154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39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72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縱然有許多的問題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我也不放棄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93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大能賜給我勇氣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我會勇敢走出去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22797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</TotalTime>
  <Words>131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勇敢走出去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勇敢走出去</dc:title>
  <dc:creator>大唐</dc:creator>
  <cp:lastModifiedBy>Windows User</cp:lastModifiedBy>
  <cp:revision>6</cp:revision>
  <dcterms:created xsi:type="dcterms:W3CDTF">2018-01-13T04:40:24Z</dcterms:created>
  <dcterms:modified xsi:type="dcterms:W3CDTF">2020-12-11T17:16:03Z</dcterms:modified>
</cp:coreProperties>
</file>