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CB1C-BEE5-4D36-9016-0945EA06424A}" type="datetimeFigureOut">
              <a:rPr lang="vi-VN" smtClean="0"/>
              <a:t>17/12/2020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C893-9918-4006-9183-0DDF19F8E6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21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CB1C-BEE5-4D36-9016-0945EA06424A}" type="datetimeFigureOut">
              <a:rPr lang="vi-VN" smtClean="0"/>
              <a:t>17/12/2020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C893-9918-4006-9183-0DDF19F8E6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968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CB1C-BEE5-4D36-9016-0945EA06424A}" type="datetimeFigureOut">
              <a:rPr lang="vi-VN" smtClean="0"/>
              <a:t>17/12/2020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C893-9918-4006-9183-0DDF19F8E6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8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CB1C-BEE5-4D36-9016-0945EA06424A}" type="datetimeFigureOut">
              <a:rPr lang="vi-VN" smtClean="0"/>
              <a:t>17/12/2020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C893-9918-4006-9183-0DDF19F8E6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684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CB1C-BEE5-4D36-9016-0945EA06424A}" type="datetimeFigureOut">
              <a:rPr lang="vi-VN" smtClean="0"/>
              <a:t>17/12/2020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C893-9918-4006-9183-0DDF19F8E6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338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CB1C-BEE5-4D36-9016-0945EA06424A}" type="datetimeFigureOut">
              <a:rPr lang="vi-VN" smtClean="0"/>
              <a:t>17/12/2020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C893-9918-4006-9183-0DDF19F8E6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867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CB1C-BEE5-4D36-9016-0945EA06424A}" type="datetimeFigureOut">
              <a:rPr lang="vi-VN" smtClean="0"/>
              <a:t>17/12/2020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C893-9918-4006-9183-0DDF19F8E6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088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CB1C-BEE5-4D36-9016-0945EA06424A}" type="datetimeFigureOut">
              <a:rPr lang="vi-VN" smtClean="0"/>
              <a:t>17/12/2020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C893-9918-4006-9183-0DDF19F8E6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915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CB1C-BEE5-4D36-9016-0945EA06424A}" type="datetimeFigureOut">
              <a:rPr lang="vi-VN" smtClean="0"/>
              <a:t>17/12/2020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C893-9918-4006-9183-0DDF19F8E6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52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CB1C-BEE5-4D36-9016-0945EA06424A}" type="datetimeFigureOut">
              <a:rPr lang="vi-VN" smtClean="0"/>
              <a:t>17/12/2020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C893-9918-4006-9183-0DDF19F8E6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677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CB1C-BEE5-4D36-9016-0945EA06424A}" type="datetimeFigureOut">
              <a:rPr lang="vi-VN" smtClean="0"/>
              <a:t>17/12/2020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C893-9918-4006-9183-0DDF19F8E6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127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FCB1C-BEE5-4D36-9016-0945EA06424A}" type="datetimeFigureOut">
              <a:rPr lang="vi-VN" smtClean="0"/>
              <a:t>17/12/2020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DC893-9918-4006-9183-0DDF19F8E6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951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喔</a:t>
            </a:r>
            <a:r>
              <a:rPr lang="en-US" altLang="zh-TW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! 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聖善夜</a:t>
            </a:r>
            <a:endParaRPr 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3247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喔</a:t>
            </a:r>
            <a:r>
              <a:rPr lang="en-US" altLang="zh-TW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 </a:t>
            </a: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尊</a:t>
            </a:r>
            <a:r>
              <a:rPr lang="zh-TW" altLang="en-US" sz="6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貴  榮耀  能</a:t>
            </a: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力永遠歸祂</a:t>
            </a: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en-US" altLang="zh-TW" sz="6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喔</a:t>
            </a:r>
            <a:r>
              <a:rPr lang="en-US" altLang="zh-TW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 </a:t>
            </a: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尊</a:t>
            </a:r>
            <a:r>
              <a:rPr lang="zh-TW" altLang="en-US" sz="6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貴  榮耀  能</a:t>
            </a: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力永遠歸祂</a:t>
            </a: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en-US" altLang="zh-TW" sz="6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308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cap="all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俯伏敬</a:t>
            </a:r>
            <a:r>
              <a:rPr lang="zh-TW" altLang="en-US" sz="6400" b="1" cap="all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</a:t>
            </a:r>
            <a:r>
              <a:rPr lang="en-US" altLang="zh-TW" sz="6400" b="1" cap="all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6400" b="1" cap="all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pPr marL="0" indent="0" algn="ctr">
              <a:buNone/>
            </a:pPr>
            <a:r>
              <a:rPr lang="zh-TW" altLang="en-US" sz="6400" b="1" cap="all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</a:t>
            </a:r>
            <a:r>
              <a:rPr lang="zh-TW" altLang="en-US" sz="6400" b="1" cap="all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讚美聲傳萬邦 </a:t>
            </a:r>
            <a:endParaRPr lang="en-US" altLang="zh-TW" sz="6400" b="1" cap="all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8481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喔</a:t>
            </a:r>
            <a:r>
              <a:rPr lang="en-US" altLang="zh-TW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 </a:t>
            </a: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尊</a:t>
            </a:r>
            <a:r>
              <a:rPr lang="zh-TW" altLang="en-US" sz="6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貴  榮耀  能</a:t>
            </a: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力永遠歸祂</a:t>
            </a: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en-US" altLang="zh-TW" sz="6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尊貴  榮耀  能</a:t>
            </a: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力永遠歸祂</a:t>
            </a: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en-US" altLang="zh-TW" sz="6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310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永永遠遠歸祂</a:t>
            </a:r>
            <a:endParaRPr lang="en-US" altLang="zh-TW" sz="6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987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喔</a:t>
            </a:r>
            <a:r>
              <a:rPr lang="en-US" altLang="zh-TW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 </a:t>
            </a: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聖善夜</a:t>
            </a:r>
            <a:r>
              <a:rPr lang="en-US" altLang="zh-TW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 </a:t>
            </a: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群星閃爍多光明 </a:t>
            </a:r>
            <a:endParaRPr lang="en-US" altLang="zh-TW" sz="6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伯</a:t>
            </a:r>
            <a:r>
              <a:rPr lang="zh-TW" altLang="en-US" sz="6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</a:t>
            </a:r>
            <a:r>
              <a:rPr lang="zh-CN" altLang="en-US" sz="6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恆</a:t>
            </a:r>
            <a:r>
              <a:rPr lang="en-US" altLang="zh-TW" sz="6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主今夜降生</a:t>
            </a:r>
            <a:endParaRPr lang="vi-VN" altLang="zh-TW" sz="6400" b="1" dirty="0">
              <a:solidFill>
                <a:srgbClr val="002060"/>
              </a:solidFill>
              <a:latin typeface="DFKai-SB" panose="03000509000000000000" pitchFamily="65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703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迷茫大</a:t>
            </a:r>
            <a:r>
              <a:rPr lang="zh-TW" altLang="en-US" sz="6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r>
              <a:rPr lang="en-US" altLang="zh-TW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6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6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</a:t>
            </a: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惡虛空中嘆息 </a:t>
            </a:r>
            <a:endParaRPr lang="en-US" altLang="zh-TW" sz="6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直到晨曦顯</a:t>
            </a:r>
            <a:r>
              <a:rPr lang="zh-TW" altLang="en-US" sz="6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</a:t>
            </a:r>
            <a:r>
              <a:rPr lang="en-US" altLang="zh-TW" sz="6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帶</a:t>
            </a: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來黎明</a:t>
            </a:r>
            <a:endParaRPr lang="en-US" altLang="zh-TW" sz="64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448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真光顯</a:t>
            </a:r>
            <a:r>
              <a:rPr lang="zh-TW" altLang="en-US" sz="6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</a:t>
            </a:r>
            <a:r>
              <a:rPr lang="en-US" altLang="zh-TW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6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6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典照亮世人 </a:t>
            </a:r>
            <a:endParaRPr lang="en-US" altLang="zh-TW" sz="6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揮別長</a:t>
            </a:r>
            <a:r>
              <a:rPr lang="zh-TW" altLang="en-US" sz="6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夜  迎</a:t>
            </a: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接榮耀早晨 </a:t>
            </a:r>
            <a:endParaRPr lang="en-US" altLang="zh-TW" sz="64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703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cap="all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俯伏敬</a:t>
            </a:r>
            <a:r>
              <a:rPr lang="zh-TW" altLang="en-US" sz="6400" b="1" cap="all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</a:t>
            </a:r>
            <a:r>
              <a:rPr lang="en-US" altLang="zh-TW" sz="6400" b="1" cap="all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6400" b="1" cap="all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pPr marL="0" indent="0" algn="ctr">
              <a:buNone/>
            </a:pPr>
            <a:r>
              <a:rPr lang="zh-TW" altLang="en-US" sz="6400" b="1" cap="all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</a:t>
            </a:r>
            <a:r>
              <a:rPr lang="zh-TW" altLang="en-US" sz="6400" b="1" cap="all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讚美聲傳萬邦 </a:t>
            </a:r>
            <a:endParaRPr lang="en-US" altLang="zh-TW" sz="6400" b="1" cap="all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323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喔</a:t>
            </a:r>
            <a:r>
              <a:rPr lang="en-US" altLang="zh-TW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 </a:t>
            </a: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聖善夜</a:t>
            </a:r>
            <a:r>
              <a:rPr lang="en-US" altLang="zh-TW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 </a:t>
            </a: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救主基督降生 </a:t>
            </a:r>
            <a:endParaRPr lang="en-US" altLang="zh-TW" sz="6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喔</a:t>
            </a:r>
            <a:r>
              <a:rPr lang="en-US" altLang="zh-TW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 </a:t>
            </a: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聖善夜</a:t>
            </a:r>
            <a:r>
              <a:rPr lang="en-US" altLang="zh-TW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 </a:t>
            </a: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救主基督降生 </a:t>
            </a:r>
            <a:endParaRPr lang="en-US" altLang="zh-TW" sz="6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761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政權必擔在祂肩</a:t>
            </a: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</a:t>
            </a:r>
            <a:endParaRPr lang="en-US" altLang="zh-TW" sz="6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馬</a:t>
            </a: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槽嬰孩是萬王之王</a:t>
            </a:r>
            <a:endParaRPr lang="en-US" altLang="zh-TW" sz="6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066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看祂不張揚不喧</a:t>
            </a: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嚷</a:t>
            </a:r>
            <a:endParaRPr lang="en-US" altLang="zh-TW" sz="6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6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來為作贖罪羔羊</a:t>
            </a:r>
            <a:endParaRPr lang="en-US" altLang="zh-TW" sz="6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045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cap="all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俯伏敬</a:t>
            </a:r>
            <a:r>
              <a:rPr lang="zh-TW" altLang="en-US" sz="6400" b="1" cap="all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</a:t>
            </a:r>
            <a:r>
              <a:rPr lang="en-US" altLang="zh-TW" sz="6400" b="1" cap="all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6400" b="1" cap="all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pPr marL="0" indent="0" algn="ctr">
              <a:buNone/>
            </a:pPr>
            <a:r>
              <a:rPr lang="zh-TW" altLang="en-US" sz="6400" b="1" cap="all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</a:t>
            </a:r>
            <a:r>
              <a:rPr lang="zh-TW" altLang="en-US" sz="6400" b="1" cap="all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讚美聲傳萬邦 </a:t>
            </a:r>
            <a:endParaRPr lang="en-US" altLang="zh-TW" sz="6400" b="1" cap="all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30429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211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DFKai-SB</vt:lpstr>
      <vt:lpstr>微軟正黑體</vt:lpstr>
      <vt:lpstr>微軟正黑體</vt:lpstr>
      <vt:lpstr>新細明體</vt:lpstr>
      <vt:lpstr>Arial</vt:lpstr>
      <vt:lpstr>Calibri</vt:lpstr>
      <vt:lpstr>Theme1</vt:lpstr>
      <vt:lpstr>喔! 聖善夜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喔! 聖善夜</dc:title>
  <dc:creator>Windows User</dc:creator>
  <cp:lastModifiedBy>Windows User</cp:lastModifiedBy>
  <cp:revision>2</cp:revision>
  <dcterms:created xsi:type="dcterms:W3CDTF">2020-12-17T08:51:02Z</dcterms:created>
  <dcterms:modified xsi:type="dcterms:W3CDTF">2020-12-17T08:57:14Z</dcterms:modified>
</cp:coreProperties>
</file>