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381E-66E6-4209-A603-894F48FEAC50}" type="datetimeFigureOut">
              <a:rPr lang="zh-TW" altLang="en-US" smtClean="0"/>
              <a:pPr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消息</a:t>
            </a:r>
            <a:endParaRPr 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183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福音是一個好消息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有耳可聽就應當聽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62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耶穌是唯一的救主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唯有祂能夠救贖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0008" y="3543318"/>
            <a:ext cx="1695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x2 )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耶穌降生在馬槽裡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為要上十架救贖你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赦罪賜給你新生命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這是天國的好消息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0008" y="3543318"/>
            <a:ext cx="1695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x2 )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天國像一個撒種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撒在你我的心田裡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6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好種落入了好土裡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飛鳥也不能奪去</a:t>
            </a:r>
          </a:p>
        </p:txBody>
      </p:sp>
    </p:spTree>
    <p:extLst>
      <p:ext uri="{BB962C8B-B14F-4D97-AF65-F5344CB8AC3E}">
        <p14:creationId xmlns:p14="http://schemas.microsoft.com/office/powerpoint/2010/main" val="397214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朋友你不要再懷疑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這是天大的好消息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1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都在耶穌基督裡</a:t>
            </a:r>
          </a:p>
        </p:txBody>
      </p:sp>
    </p:spTree>
    <p:extLst>
      <p:ext uri="{BB962C8B-B14F-4D97-AF65-F5344CB8AC3E}">
        <p14:creationId xmlns:p14="http://schemas.microsoft.com/office/powerpoint/2010/main" val="161466442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134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好消息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好消息</dc:title>
  <dc:creator>大唐</dc:creator>
  <cp:lastModifiedBy>Windows User</cp:lastModifiedBy>
  <cp:revision>4</cp:revision>
  <dcterms:created xsi:type="dcterms:W3CDTF">2017-12-16T03:11:40Z</dcterms:created>
  <dcterms:modified xsi:type="dcterms:W3CDTF">2020-12-17T11:47:54Z</dcterms:modified>
</cp:coreProperties>
</file>