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1AE6-979A-4308-AB0A-59B635D0E1F2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80947-E7C1-4FB6-AE9E-EFFE8927E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110A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6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每逢遭遇戰爭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不論大或小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不要喪膽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因主早已得勝了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39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深知主有恩典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必甘願輔助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安慰引導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我們一同見天父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39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3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6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有時遇見苦難  如同大波浪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有時憂愁喪膽  似乎要絕望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39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若把主的恩典  從頭數一數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  立時樂歡呼</a:t>
            </a:r>
            <a:endParaRPr lang="en-US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39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22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7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有時掛念世事  如同挑重擔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有時背著十架  覺著苦難堪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39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5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若數主的恩典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疑惑就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必能叫你快樂  立時讚美主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339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3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1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18</TotalTime>
  <Words>262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宣道詩 110A 計算主恩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計算主恩</dc:title>
  <dc:creator>Microsoft Windows</dc:creator>
  <cp:lastModifiedBy>Windows User</cp:lastModifiedBy>
  <cp:revision>8</cp:revision>
  <dcterms:created xsi:type="dcterms:W3CDTF">2012-12-31T09:19:07Z</dcterms:created>
  <dcterms:modified xsi:type="dcterms:W3CDTF">2020-12-11T17:21:55Z</dcterms:modified>
</cp:coreProperties>
</file>