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9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31B3-FF23-43C7-A536-F75B99E85F32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要唱快樂頌</a:t>
            </a:r>
            <a:endParaRPr 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3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主已降生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302504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給我救恩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我要唱  快樂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普天一起唱</a:t>
            </a:r>
          </a:p>
        </p:txBody>
      </p:sp>
    </p:spTree>
    <p:extLst>
      <p:ext uri="{BB962C8B-B14F-4D97-AF65-F5344CB8AC3E}">
        <p14:creationId xmlns:p14="http://schemas.microsoft.com/office/powerpoint/2010/main" val="37378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神捨身愛人  來將真愛贈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耶穌甘替罪  改寫死與生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9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神加添世人  平安加喜樂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離開黑暗無有怕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81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變輕鬆快樂人  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Hey</a:t>
            </a:r>
            <a:endParaRPr lang="zh-TW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主已降生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424545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恩滿我心</a:t>
            </a:r>
            <a:endParaRPr lang="en-US" altLang="zh-TW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天天一起唱</a:t>
            </a:r>
          </a:p>
        </p:txBody>
      </p:sp>
    </p:spTree>
    <p:extLst>
      <p:ext uri="{BB962C8B-B14F-4D97-AF65-F5344CB8AC3E}">
        <p14:creationId xmlns:p14="http://schemas.microsoft.com/office/powerpoint/2010/main" val="155091785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60</TotalTime>
  <Words>142</Words>
  <Application>Microsoft Office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佈景主題1</vt:lpstr>
      <vt:lpstr>我要唱快樂頌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我要唱快樂頌</dc:title>
  <dc:creator>DaTang</dc:creator>
  <cp:lastModifiedBy>Windows User</cp:lastModifiedBy>
  <cp:revision>3</cp:revision>
  <dcterms:created xsi:type="dcterms:W3CDTF">2019-12-22T11:29:41Z</dcterms:created>
  <dcterms:modified xsi:type="dcterms:W3CDTF">2020-12-17T10:05:34Z</dcterms:modified>
</cp:coreProperties>
</file>