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9DE0-CEB8-4403-A262-3FBF187D397B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75A2-41C4-4A30-BB57-37EC7A474E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504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9DE0-CEB8-4403-A262-3FBF187D397B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75A2-41C4-4A30-BB57-37EC7A474E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582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9DE0-CEB8-4403-A262-3FBF187D397B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75A2-41C4-4A30-BB57-37EC7A474E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41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9DE0-CEB8-4403-A262-3FBF187D397B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75A2-41C4-4A30-BB57-37EC7A474E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70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9DE0-CEB8-4403-A262-3FBF187D397B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75A2-41C4-4A30-BB57-37EC7A474E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884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9DE0-CEB8-4403-A262-3FBF187D397B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75A2-41C4-4A30-BB57-37EC7A474E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05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9DE0-CEB8-4403-A262-3FBF187D397B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75A2-41C4-4A30-BB57-37EC7A474E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295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9DE0-CEB8-4403-A262-3FBF187D397B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75A2-41C4-4A30-BB57-37EC7A474E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20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9DE0-CEB8-4403-A262-3FBF187D397B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75A2-41C4-4A30-BB57-37EC7A474E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933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9DE0-CEB8-4403-A262-3FBF187D397B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75A2-41C4-4A30-BB57-37EC7A474E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924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9DE0-CEB8-4403-A262-3FBF187D397B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75A2-41C4-4A30-BB57-37EC7A474E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667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9DE0-CEB8-4403-A262-3FBF187D397B}" type="datetimeFigureOut">
              <a:rPr lang="vi-VN" smtClean="0"/>
              <a:t>18/12/2020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75A2-41C4-4A30-BB57-37EC7A474E5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83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什麼給祂</a:t>
            </a:r>
            <a:endParaRPr 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269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至高之處榮耀歸神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20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我這樣貧窮獻什麼給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vi-VN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如果我是牧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人獻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隻</a:t>
            </a:r>
            <a:r>
              <a:rPr lang="zh-TW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給祂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77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如果我是博士獻乳香沒藥黃金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但我今能夠獻什麼</a:t>
            </a:r>
            <a:r>
              <a:rPr lang="vi-VN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? </a:t>
            </a:r>
            <a:r>
              <a:rPr lang="vi-VN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72734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55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Theme1</vt:lpstr>
      <vt:lpstr>獻什麼給祂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獻什麼給祂</dc:title>
  <dc:creator>Windows User</dc:creator>
  <cp:lastModifiedBy>Windows User</cp:lastModifiedBy>
  <cp:revision>2</cp:revision>
  <dcterms:created xsi:type="dcterms:W3CDTF">2020-12-17T08:42:28Z</dcterms:created>
  <dcterms:modified xsi:type="dcterms:W3CDTF">2020-12-18T15:20:05Z</dcterms:modified>
</cp:coreProperties>
</file>