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5F08-8D8A-4CD5-BB11-CC28F1791CBD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站在破口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  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流淚如何  傾心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祈求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疲倦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靠著聖靈  禱告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焚燒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願你興起禱告的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著你心意舉手代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在你的應許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願你興起守望的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著信心堅定抵擋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仇敵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你的話語爭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你求耶利米的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你心意釋放這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108</TotalTime>
  <Words>129</Words>
  <Application>Microsoft Office PowerPoint</Application>
  <PresentationFormat>如螢幕大小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佈景主題11</vt:lpstr>
      <vt:lpstr>禱告的大軍</vt:lpstr>
      <vt:lpstr>禱告的大軍</vt:lpstr>
      <vt:lpstr>禱告的大軍</vt:lpstr>
      <vt:lpstr>禱告的大軍</vt:lpstr>
      <vt:lpstr>禱告的大軍</vt:lpstr>
      <vt:lpstr>禱告的大軍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禱告的大軍</dc:title>
  <dc:creator>User</dc:creator>
  <cp:lastModifiedBy>Admin</cp:lastModifiedBy>
  <cp:revision>3</cp:revision>
  <dcterms:created xsi:type="dcterms:W3CDTF">2017-07-04T12:35:50Z</dcterms:created>
  <dcterms:modified xsi:type="dcterms:W3CDTF">2020-03-31T12:29:44Z</dcterms:modified>
</cp:coreProperties>
</file>